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98" r:id="rId3"/>
    <p:sldId id="328" r:id="rId4"/>
    <p:sldId id="322" r:id="rId5"/>
    <p:sldId id="321" r:id="rId6"/>
    <p:sldId id="308" r:id="rId7"/>
    <p:sldId id="327" r:id="rId8"/>
    <p:sldId id="324" r:id="rId9"/>
    <p:sldId id="315" r:id="rId10"/>
    <p:sldId id="325" r:id="rId11"/>
    <p:sldId id="319" r:id="rId12"/>
    <p:sldId id="326" r:id="rId13"/>
    <p:sldId id="306" r:id="rId14"/>
    <p:sldId id="29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te Microsoft" initials="CM" lastIdx="0" clrIdx="0">
    <p:extLst>
      <p:ext uri="{19B8F6BF-5375-455C-9EA6-DF929625EA0E}">
        <p15:presenceInfo xmlns:p15="http://schemas.microsoft.com/office/powerpoint/2012/main" userId="298d58d492e2e5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72F92"/>
    <a:srgbClr val="00DF20"/>
    <a:srgbClr val="FFA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58"/>
  </p:normalViewPr>
  <p:slideViewPr>
    <p:cSldViewPr snapToGrid="0">
      <p:cViewPr varScale="1">
        <p:scale>
          <a:sx n="93" d="100"/>
          <a:sy n="93" d="100"/>
        </p:scale>
        <p:origin x="21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7F08D-0734-D040-B5CF-0B9FF92F4E1D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E589D-4DE6-B14C-9F97-D0B5380B2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25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medjournal.com/article/S0954-6111(23)00264-0/fulltex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589D-4DE6-B14C-9F97-D0B5380B245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79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The </a:t>
            </a:r>
            <a:r>
              <a:rPr lang="fr-FR" b="1" dirty="0" err="1"/>
              <a:t>randomized</a:t>
            </a:r>
            <a:r>
              <a:rPr lang="fr-FR" b="1" dirty="0"/>
              <a:t> </a:t>
            </a:r>
            <a:r>
              <a:rPr lang="fr-FR" b="1" dirty="0" err="1"/>
              <a:t>controlled</a:t>
            </a:r>
            <a:r>
              <a:rPr lang="fr-FR" b="1" dirty="0"/>
              <a:t> OUTERSPACE trial</a:t>
            </a:r>
          </a:p>
          <a:p>
            <a:r>
              <a:rPr lang="fr-FR" dirty="0">
                <a:hlinkClick r:id="rId3"/>
              </a:rPr>
              <a:t>Boudewijn J.H. </a:t>
            </a:r>
            <a:r>
              <a:rPr lang="fr-FR" dirty="0" err="1">
                <a:hlinkClick r:id="rId3"/>
              </a:rPr>
              <a:t>Dierick</a:t>
            </a:r>
            <a:r>
              <a:rPr lang="fr-FR" baseline="30000" dirty="0" err="1"/>
              <a:t>a,b,c</a:t>
            </a:r>
            <a:r>
              <a:rPr lang="fr-FR" dirty="0"/>
              <a:t> ∙ </a:t>
            </a:r>
            <a:r>
              <a:rPr lang="fr-FR" dirty="0">
                <a:hlinkClick r:id="rId3"/>
              </a:rPr>
              <a:t>Maria </a:t>
            </a:r>
            <a:r>
              <a:rPr lang="fr-FR" dirty="0" err="1">
                <a:hlinkClick r:id="rId3"/>
              </a:rPr>
              <a:t>Achterbosch</a:t>
            </a:r>
            <a:r>
              <a:rPr lang="fr-FR" baseline="30000" dirty="0" err="1"/>
              <a:t>a,b</a:t>
            </a:r>
            <a:r>
              <a:rPr lang="fr-FR" dirty="0"/>
              <a:t> ∙ </a:t>
            </a:r>
            <a:r>
              <a:rPr lang="fr-FR" dirty="0">
                <a:hlinkClick r:id="rId3"/>
              </a:rPr>
              <a:t>Amber A. </a:t>
            </a:r>
            <a:r>
              <a:rPr lang="fr-FR" dirty="0" err="1">
                <a:hlinkClick r:id="rId3"/>
              </a:rPr>
              <a:t>Eikholt</a:t>
            </a:r>
            <a:r>
              <a:rPr lang="fr-FR" baseline="30000" dirty="0" err="1"/>
              <a:t>a</a:t>
            </a:r>
            <a:r>
              <a:rPr lang="fr-FR" dirty="0"/>
              <a:t> ∙ … ∙ </a:t>
            </a:r>
            <a:r>
              <a:rPr lang="fr-FR" dirty="0">
                <a:hlinkClick r:id="rId3"/>
              </a:rPr>
              <a:t>Huib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589D-4DE6-B14C-9F97-D0B5380B245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60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mensuel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589D-4DE6-B14C-9F97-D0B5380B245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76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589D-4DE6-B14C-9F97-D0B5380B245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67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589D-4DE6-B14C-9F97-D0B5380B245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24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tvbmk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589D-4DE6-B14C-9F97-D0B5380B245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99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E589D-4DE6-B14C-9F97-D0B5380B245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36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09DF4-BA14-2CD5-E7D3-211BC2740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CD5395-DBC0-3730-4AA3-1127C41EF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768490-0E63-65A6-7A76-5EAAD4CB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B741-CC54-4540-83F2-815A70394321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3CB96A-17C0-7AAF-6FA3-CED1E1AF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DF5DF3-BCF1-FE06-F400-7D726F82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5714-B4D5-5041-839C-C9B73D675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9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0FFAE-98B7-89ED-3DF2-C2D1F14C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ABAD61-8C53-6403-582E-69FE62E1F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D1A02F-77B6-24EE-45F9-4BA2F3026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B741-CC54-4540-83F2-815A70394321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3F04D7-5119-36FC-3AE2-5839234E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8F73DE-9BFD-ACBD-AF08-81757427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5714-B4D5-5041-839C-C9B73D675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21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205C53-2ED1-40D7-1FD5-3635EB2D2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915359-DD66-7382-0535-6054FDF8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BBCFF8-DD20-E4F0-70FC-C2D913F6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B741-CC54-4540-83F2-815A70394321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39987B-20F4-E075-A44A-5DBE787C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A5F15E-5A54-9F21-A1F9-F29B43A3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5714-B4D5-5041-839C-C9B73D675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21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s 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gne"/>
          <p:cNvSpPr/>
          <p:nvPr/>
        </p:nvSpPr>
        <p:spPr>
          <a:xfrm flipV="1">
            <a:off x="381000" y="4317816"/>
            <a:ext cx="11430000" cy="18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47625" tIns="47625" rIns="47625" bIns="47625" anchor="ctr"/>
          <a:lstStyle/>
          <a:p>
            <a:pPr defTabSz="428631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34" name="Texte du titre"/>
          <p:cNvSpPr txBox="1">
            <a:spLocks noGrp="1"/>
          </p:cNvSpPr>
          <p:nvPr>
            <p:ph type="title"/>
          </p:nvPr>
        </p:nvSpPr>
        <p:spPr>
          <a:xfrm>
            <a:off x="381000" y="4518422"/>
            <a:ext cx="11430000" cy="190202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5938"/>
            </a:lvl1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81000" y="3000375"/>
            <a:ext cx="11430000" cy="1268016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156"/>
              </a:spcBef>
              <a:buClrTx/>
              <a:buSzTx/>
              <a:buFontTx/>
              <a:buNone/>
              <a:defRPr sz="5062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156"/>
              </a:spcBef>
              <a:buClrTx/>
              <a:buSzTx/>
              <a:buFontTx/>
              <a:buNone/>
              <a:defRPr sz="5062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156"/>
              </a:spcBef>
              <a:buClrTx/>
              <a:buSzTx/>
              <a:buFontTx/>
              <a:buNone/>
              <a:defRPr sz="5062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156"/>
              </a:spcBef>
              <a:buClrTx/>
              <a:buSzTx/>
              <a:buFontTx/>
              <a:buNone/>
              <a:defRPr sz="5062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156"/>
              </a:spcBef>
              <a:buClrTx/>
              <a:buSzTx/>
              <a:buFontTx/>
              <a:buNone/>
              <a:defRPr sz="5062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198112" y="294680"/>
            <a:ext cx="585097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9436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53549-BD41-3D86-A119-A0312F6B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146775-7AB6-6112-9750-E35A7050B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4F7F69-3DDF-66CD-69B3-AFEA4BC1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B741-CC54-4540-83F2-815A70394321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DDF901-5F0D-D7B0-468B-CDCBB0B7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68F4E2-2BE9-712A-D727-EF0CEBBB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5714-B4D5-5041-839C-C9B73D675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80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51036-38BB-67C2-2C91-3BFD9C83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CE2498-043D-7A87-9E8A-922F2D141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1F281A-CDC3-1A9E-5173-728569B5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B741-CC54-4540-83F2-815A70394321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624EAE-5521-1EBE-A260-590580FE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AB2833-0C88-AB71-28FF-087F48B0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5714-B4D5-5041-839C-C9B73D675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14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58536C-05F6-DC86-A25E-F8F7D7D7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E9DC26-CCC9-D471-FB7E-2A13A0C04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8ED709-6B1C-C281-850C-A3B356F9F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FA2DB9-9115-BEF5-7AE8-077D023A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B741-CC54-4540-83F2-815A70394321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BC904F-0384-AB98-B090-AEE7C719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079BFE-08CB-F899-7010-CFB25438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5714-B4D5-5041-839C-C9B73D675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2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5A047-43F1-EFDF-CB62-4038B0E4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E74085-C8AC-6819-D36C-1216A777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AA81C8-5904-EF3F-3D34-BF8293FE7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17E573-A350-C69B-D4AD-DD2398979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E917BF-CE45-19A4-89F9-DA49CF7CA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3D9A8D-9A06-5320-7E9C-3F796650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B741-CC54-4540-83F2-815A70394321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CE2704-8332-F149-18BD-DD982621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2A32F8-052E-D75B-0DD6-D73E8391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5714-B4D5-5041-839C-C9B73D675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62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E5EA9-20A1-1E31-70ED-FBBC226E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A0ECA5-B6B8-FDB7-84FF-69C6EF94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B741-CC54-4540-83F2-815A70394321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947B76-E227-6001-CD30-CB0F5D7D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1AEB3C-3C9A-88E2-E2A8-5550FA78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5714-B4D5-5041-839C-C9B73D675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58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D958ED-91B3-8562-882F-568E60302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B741-CC54-4540-83F2-815A70394321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D3DBD9-2931-6EF1-7F81-D10F1B53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A956E2-FA5C-F830-7F68-C1471AC7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5714-B4D5-5041-839C-C9B73D675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05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1C11F-265D-1D21-9498-F66B6538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8B37AA-29B0-4EF4-B862-A6963513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FE7CFB-66D8-5553-A2E9-812030377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8E539D-8444-ED5F-4E9D-B852E59D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B741-CC54-4540-83F2-815A70394321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D94628-E694-C724-028F-1564DB11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C3B80D-5A83-521E-2292-9B0F62D9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5714-B4D5-5041-839C-C9B73D675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21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8C1C1-D02A-D76B-B3DC-04FC73B0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EFD7BC3-9DF9-493A-E796-81607ABD9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A365C0-003D-50B7-A3CE-FCDD08A94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1FFBCB-B060-791D-AEF0-35460DB3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B741-CC54-4540-83F2-815A70394321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C88D58-5F2F-C3F8-C647-766E7196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8A6544-8F16-567E-D844-AC192842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5714-B4D5-5041-839C-C9B73D675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16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3B951E2-B283-1EDA-D2B0-CA7F7250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2A68D5-4F85-1BC3-60EC-445366F30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FCF0DF-B7D5-9067-4811-7E7EEF580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41B741-CC54-4540-83F2-815A70394321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5670A6-43E0-23A5-C22D-864113B0F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875885-0AC2-1DD7-BFDC-90F48CE54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1F5714-B4D5-5041-839C-C9B73D675B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72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rmr.2022.01.018" TargetMode="External"/><Relationship Id="rId2" Type="http://schemas.openxmlformats.org/officeDocument/2006/relationships/hyperlink" Target="https://doi.org/10.1007/s40521-023-00328-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Infection bactérienne néonatale précoce (ex IMF)"/>
          <p:cNvSpPr txBox="1">
            <a:spLocks noGrp="1"/>
          </p:cNvSpPr>
          <p:nvPr>
            <p:ph type="title"/>
          </p:nvPr>
        </p:nvSpPr>
        <p:spPr>
          <a:xfrm>
            <a:off x="552443" y="969822"/>
            <a:ext cx="11430001" cy="1901965"/>
          </a:xfrm>
          <a:prstGeom prst="rect">
            <a:avLst/>
          </a:prstGeom>
        </p:spPr>
        <p:txBody>
          <a:bodyPr>
            <a:noAutofit/>
          </a:bodyPr>
          <a:lstStyle>
            <a:lvl1pPr defTabSz="350520">
              <a:defRPr sz="10200"/>
            </a:lvl1pPr>
          </a:lstStyle>
          <a:p>
            <a:pPr algn="ctr"/>
            <a:br>
              <a:rPr lang="fr-FR" sz="4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nouvelle boîte à outil</a:t>
            </a:r>
            <a:br>
              <a:rPr lang="fr-FR" sz="4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pneumologue</a:t>
            </a:r>
            <a:br>
              <a:rPr lang="fr-FR" sz="4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4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Télé-pneumologie et asthme</a:t>
            </a:r>
            <a:br>
              <a:rPr lang="fr-FR" sz="4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sur la télésurveillance</a:t>
            </a:r>
            <a:endParaRPr lang="fr-FR" sz="4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Présentation de fin de stage"/>
          <p:cNvSpPr txBox="1">
            <a:spLocks noGrp="1"/>
          </p:cNvSpPr>
          <p:nvPr>
            <p:ph type="body" sz="quarter" idx="1"/>
          </p:nvPr>
        </p:nvSpPr>
        <p:spPr>
          <a:xfrm>
            <a:off x="605885" y="4492215"/>
            <a:ext cx="11430001" cy="236578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fr-FR" sz="24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Apolline Gonsard, </a:t>
            </a:r>
          </a:p>
          <a:p>
            <a:pPr algn="r"/>
            <a:r>
              <a:rPr lang="fr-FR" sz="24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de Pneumologie et Allergologie pédiatrique</a:t>
            </a:r>
          </a:p>
          <a:p>
            <a:pPr algn="r"/>
            <a:r>
              <a:rPr lang="fr-FR" sz="24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Necker Enfants Malades</a:t>
            </a:r>
          </a:p>
          <a:p>
            <a:pPr algn="r"/>
            <a:r>
              <a:rPr lang="fr-FR" sz="24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SAMEDI 28 SEPTEMBRE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95E138-7A85-6EDB-9806-613A67C0F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046"/>
            <a:ext cx="2461022" cy="1414603"/>
          </a:xfrm>
          <a:prstGeom prst="rect">
            <a:avLst/>
          </a:prstGeom>
        </p:spPr>
      </p:pic>
      <p:pic>
        <p:nvPicPr>
          <p:cNvPr id="1028" name="Picture 4" descr="HÔPITAL NECKER-ENFANTS MALADES (PARIS) - Biographie des employés - Who's  who in France">
            <a:extLst>
              <a:ext uri="{FF2B5EF4-FFF2-40B4-BE49-F238E27FC236}">
                <a16:creationId xmlns:a16="http://schemas.microsoft.com/office/drawing/2014/main" id="{8F0061C3-AE17-CA1C-8FDC-780F9248B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9" b="10779"/>
          <a:stretch/>
        </p:blipFill>
        <p:spPr bwMode="auto">
          <a:xfrm>
            <a:off x="0" y="4347454"/>
            <a:ext cx="4300537" cy="22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7E3E8-8E3C-31BA-EEC5-0B1B55E0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67" y="83848"/>
            <a:ext cx="11489266" cy="132556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accent2"/>
                </a:solidFill>
              </a:rPr>
              <a:t>La télésurveillance dans </a:t>
            </a:r>
            <a:r>
              <a:rPr lang="fr-FR" dirty="0"/>
              <a:t>l’asthme difficile à traiter</a:t>
            </a:r>
            <a:r>
              <a:rPr lang="fr-FR" sz="4400" b="1" dirty="0">
                <a:solidFill>
                  <a:schemeClr val="accent2"/>
                </a:solidFill>
              </a:rPr>
              <a:t>- </a:t>
            </a:r>
            <a:r>
              <a:rPr lang="fr-FR" sz="4000" b="0" dirty="0"/>
              <a:t>Résultats RCT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AC6C29-ABE6-DF6D-7422-EA5C6BC5A1FB}"/>
              </a:ext>
            </a:extLst>
          </p:cNvPr>
          <p:cNvSpPr txBox="1"/>
          <p:nvPr/>
        </p:nvSpPr>
        <p:spPr>
          <a:xfrm>
            <a:off x="7008354" y="6488668"/>
            <a:ext cx="5412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 Hale et al, The Lancet Respiratory Medicine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4ED508-9DE2-17CB-BE28-E9246B5A26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6120" y="542678"/>
            <a:ext cx="10668000" cy="74676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B56AEEA1-CA75-5421-BDCF-17DC27D8E2BE}"/>
              </a:ext>
            </a:extLst>
          </p:cNvPr>
          <p:cNvGrpSpPr/>
          <p:nvPr/>
        </p:nvGrpSpPr>
        <p:grpSpPr>
          <a:xfrm>
            <a:off x="8453970" y="2074127"/>
            <a:ext cx="3769114" cy="2319453"/>
            <a:chOff x="8453970" y="2074127"/>
            <a:chExt cx="3769114" cy="23194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F74605-B076-021A-14D9-72A413EC6CF7}"/>
                </a:ext>
              </a:extLst>
            </p:cNvPr>
            <p:cNvSpPr/>
            <p:nvPr/>
          </p:nvSpPr>
          <p:spPr>
            <a:xfrm>
              <a:off x="9701561" y="2074127"/>
              <a:ext cx="2521523" cy="23194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0719BC-DD27-7201-3DC9-64FF8180CCF2}"/>
                </a:ext>
              </a:extLst>
            </p:cNvPr>
            <p:cNvSpPr/>
            <p:nvPr/>
          </p:nvSpPr>
          <p:spPr>
            <a:xfrm>
              <a:off x="8453970" y="2344772"/>
              <a:ext cx="2521523" cy="1736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D199FA-83E9-970E-4F4B-477FECA9E062}"/>
              </a:ext>
            </a:extLst>
          </p:cNvPr>
          <p:cNvGrpSpPr/>
          <p:nvPr/>
        </p:nvGrpSpPr>
        <p:grpSpPr>
          <a:xfrm>
            <a:off x="5181600" y="1301174"/>
            <a:ext cx="6642002" cy="5031943"/>
            <a:chOff x="5181600" y="1301174"/>
            <a:chExt cx="6642002" cy="5031943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6BFD06E7-2C68-1DBD-E777-635562542B0D}"/>
                </a:ext>
              </a:extLst>
            </p:cNvPr>
            <p:cNvGrpSpPr/>
            <p:nvPr/>
          </p:nvGrpSpPr>
          <p:grpSpPr>
            <a:xfrm>
              <a:off x="6013653" y="1301174"/>
              <a:ext cx="5809949" cy="5031943"/>
              <a:chOff x="6013653" y="1301174"/>
              <a:chExt cx="5809949" cy="503194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9CA0AB7-1990-E072-39E1-A9CA81475C38}"/>
                  </a:ext>
                </a:extLst>
              </p:cNvPr>
              <p:cNvSpPr/>
              <p:nvPr/>
            </p:nvSpPr>
            <p:spPr>
              <a:xfrm>
                <a:off x="6874933" y="1301174"/>
                <a:ext cx="4948669" cy="5031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D64C2C-50C4-15D2-EBC5-347ED0064EBB}"/>
                  </a:ext>
                </a:extLst>
              </p:cNvPr>
              <p:cNvSpPr/>
              <p:nvPr/>
            </p:nvSpPr>
            <p:spPr>
              <a:xfrm>
                <a:off x="6026824" y="2271461"/>
                <a:ext cx="4948669" cy="5280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891825-D0E4-139F-00C7-E611EB03ABC4}"/>
                  </a:ext>
                </a:extLst>
              </p:cNvPr>
              <p:cNvSpPr/>
              <p:nvPr/>
            </p:nvSpPr>
            <p:spPr>
              <a:xfrm>
                <a:off x="6013653" y="4648998"/>
                <a:ext cx="4948669" cy="5280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B3534E-ABF8-12EF-95D1-55C0F6B13E8E}"/>
                </a:ext>
              </a:extLst>
            </p:cNvPr>
            <p:cNvSpPr/>
            <p:nvPr/>
          </p:nvSpPr>
          <p:spPr>
            <a:xfrm>
              <a:off x="5181600" y="1706423"/>
              <a:ext cx="4744026" cy="4539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4C054B9-810B-A1D3-C6FE-AF67368799E7}"/>
              </a:ext>
            </a:extLst>
          </p:cNvPr>
          <p:cNvGrpSpPr/>
          <p:nvPr/>
        </p:nvGrpSpPr>
        <p:grpSpPr>
          <a:xfrm>
            <a:off x="4546070" y="2160418"/>
            <a:ext cx="5535568" cy="4209090"/>
            <a:chOff x="4546070" y="2160418"/>
            <a:chExt cx="5535568" cy="420909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3FD60C-9FC0-0173-89D4-3B6A0A23C554}"/>
                </a:ext>
              </a:extLst>
            </p:cNvPr>
            <p:cNvSpPr/>
            <p:nvPr/>
          </p:nvSpPr>
          <p:spPr>
            <a:xfrm>
              <a:off x="5132969" y="2160418"/>
              <a:ext cx="4948669" cy="41549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F8A450-B8B0-2894-A31D-893EE83E0AE0}"/>
                </a:ext>
              </a:extLst>
            </p:cNvPr>
            <p:cNvSpPr/>
            <p:nvPr/>
          </p:nvSpPr>
          <p:spPr>
            <a:xfrm>
              <a:off x="4766063" y="3231298"/>
              <a:ext cx="1111880" cy="31382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DB4DD6C-8E48-F177-F9EF-181F7A3386B9}"/>
                </a:ext>
              </a:extLst>
            </p:cNvPr>
            <p:cNvSpPr/>
            <p:nvPr/>
          </p:nvSpPr>
          <p:spPr>
            <a:xfrm>
              <a:off x="4546070" y="2748745"/>
              <a:ext cx="1111880" cy="9257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E79D3B3-4D1F-A01D-92F7-25C9C2666C0F}"/>
              </a:ext>
            </a:extLst>
          </p:cNvPr>
          <p:cNvGrpSpPr/>
          <p:nvPr/>
        </p:nvGrpSpPr>
        <p:grpSpPr>
          <a:xfrm>
            <a:off x="2050143" y="1409410"/>
            <a:ext cx="5746194" cy="4686589"/>
            <a:chOff x="2050143" y="1409410"/>
            <a:chExt cx="5746194" cy="46865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7FA188-445F-97B2-35E6-0FFB63794EDE}"/>
                </a:ext>
              </a:extLst>
            </p:cNvPr>
            <p:cNvSpPr/>
            <p:nvPr/>
          </p:nvSpPr>
          <p:spPr>
            <a:xfrm>
              <a:off x="2847668" y="1409410"/>
              <a:ext cx="4948669" cy="46865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344EAE-9F7B-B18F-2312-13BD647C1E89}"/>
                </a:ext>
              </a:extLst>
            </p:cNvPr>
            <p:cNvSpPr/>
            <p:nvPr/>
          </p:nvSpPr>
          <p:spPr>
            <a:xfrm>
              <a:off x="2050143" y="5496476"/>
              <a:ext cx="4948669" cy="5280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A06DAD3-71CC-544B-C294-A586114736CE}"/>
                </a:ext>
              </a:extLst>
            </p:cNvPr>
            <p:cNvSpPr/>
            <p:nvPr/>
          </p:nvSpPr>
          <p:spPr>
            <a:xfrm>
              <a:off x="2386966" y="3550019"/>
              <a:ext cx="4948669" cy="5280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560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B687DC1C-D74B-8B4D-55FF-562462324EA5}"/>
              </a:ext>
            </a:extLst>
          </p:cNvPr>
          <p:cNvSpPr txBox="1"/>
          <p:nvPr/>
        </p:nvSpPr>
        <p:spPr>
          <a:xfrm>
            <a:off x="3182767" y="5412033"/>
            <a:ext cx="6190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de diminution du traitement de fond et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moins de biothérapie dans le groupe intervention </a:t>
            </a:r>
            <a:b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(sans perte de contrôle de l’asthme ni plus d’exacerbation)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9718854-B637-5D3D-5CE4-3422957B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65" y="233750"/>
            <a:ext cx="11489266" cy="132556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accent2"/>
                </a:solidFill>
              </a:rPr>
              <a:t>La télésurveillance pour aide à la décision médicale - </a:t>
            </a:r>
            <a:r>
              <a:rPr lang="fr-FR" sz="4000" b="0" dirty="0"/>
              <a:t>Résultats RCT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AC6C29-ABE6-DF6D-7422-EA5C6BC5A1FB}"/>
              </a:ext>
            </a:extLst>
          </p:cNvPr>
          <p:cNvSpPr txBox="1"/>
          <p:nvPr/>
        </p:nvSpPr>
        <p:spPr>
          <a:xfrm>
            <a:off x="7008354" y="6488668"/>
            <a:ext cx="5412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 Hale et al, The Lancet Respiratory Medicine 2023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771" y="1599271"/>
            <a:ext cx="6554454" cy="36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63E92-49DB-D924-5D87-98A334E6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98" y="-263334"/>
            <a:ext cx="10515600" cy="1325563"/>
          </a:xfrm>
        </p:spPr>
        <p:txBody>
          <a:bodyPr/>
          <a:lstStyle/>
          <a:p>
            <a:r>
              <a:rPr lang="fr-FR" dirty="0"/>
              <a:t>En résumé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344E27-06AA-C8B9-57F3-6E4FA23E8D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90605" y="307751"/>
            <a:ext cx="9602945" cy="67157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12CC261-8BDB-4AE2-AF6F-E0BF8117E4ED}"/>
              </a:ext>
            </a:extLst>
          </p:cNvPr>
          <p:cNvSpPr txBox="1"/>
          <p:nvPr/>
        </p:nvSpPr>
        <p:spPr>
          <a:xfrm>
            <a:off x="1304174" y="30775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RCT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976B6AC-E0C8-323D-553F-E21899CB4FE8}"/>
              </a:ext>
            </a:extLst>
          </p:cNvPr>
          <p:cNvGrpSpPr/>
          <p:nvPr/>
        </p:nvGrpSpPr>
        <p:grpSpPr>
          <a:xfrm>
            <a:off x="3698075" y="2925459"/>
            <a:ext cx="8045187" cy="1192473"/>
            <a:chOff x="3725329" y="2545113"/>
            <a:chExt cx="8045187" cy="1192473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D736C283-C187-D1C8-3A60-CDB717056D59}"/>
                </a:ext>
              </a:extLst>
            </p:cNvPr>
            <p:cNvSpPr/>
            <p:nvPr/>
          </p:nvSpPr>
          <p:spPr>
            <a:xfrm>
              <a:off x="3725329" y="2545113"/>
              <a:ext cx="8017933" cy="1192473"/>
            </a:xfrm>
            <a:prstGeom prst="roundRect">
              <a:avLst/>
            </a:prstGeom>
            <a:noFill/>
            <a:ln w="66675" cap="flat" cmpd="sng" algn="ctr">
              <a:solidFill>
                <a:srgbClr val="FFAF0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347D190-932F-73FB-6A1E-D5B49D877551}"/>
                </a:ext>
              </a:extLst>
            </p:cNvPr>
            <p:cNvSpPr txBox="1"/>
            <p:nvPr/>
          </p:nvSpPr>
          <p:spPr>
            <a:xfrm>
              <a:off x="3826559" y="2731224"/>
              <a:ext cx="79439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400" b="1" dirty="0">
                  <a:solidFill>
                    <a:schemeClr val="accent2"/>
                  </a:solidFill>
                </a:rPr>
                <a:t>Utilisation de smart inhaler + feedback sur l’adhérence lors de consultations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99611F1-7546-AAD1-EAD3-B97F3FB5DB99}"/>
              </a:ext>
            </a:extLst>
          </p:cNvPr>
          <p:cNvGrpSpPr/>
          <p:nvPr/>
        </p:nvGrpSpPr>
        <p:grpSpPr>
          <a:xfrm>
            <a:off x="3725329" y="1123294"/>
            <a:ext cx="8017933" cy="1192473"/>
            <a:chOff x="3725331" y="842964"/>
            <a:chExt cx="8017933" cy="1778000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F2E517F0-BD90-0629-054E-2E5CC72F8C4D}"/>
                </a:ext>
              </a:extLst>
            </p:cNvPr>
            <p:cNvSpPr/>
            <p:nvPr/>
          </p:nvSpPr>
          <p:spPr>
            <a:xfrm>
              <a:off x="3725331" y="842964"/>
              <a:ext cx="8017933" cy="1778000"/>
            </a:xfrm>
            <a:prstGeom prst="roundRect">
              <a:avLst/>
            </a:prstGeom>
            <a:noFill/>
            <a:ln w="666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621250C-8A72-ED67-34BD-F680177A89B8}"/>
                </a:ext>
              </a:extLst>
            </p:cNvPr>
            <p:cNvSpPr txBox="1"/>
            <p:nvPr/>
          </p:nvSpPr>
          <p:spPr>
            <a:xfrm>
              <a:off x="3799307" y="970773"/>
              <a:ext cx="7943957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6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Le recueil actif des symptômes +/- DEP/ VEMS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9E7D834-3DFB-1530-C931-E825AB037274}"/>
              </a:ext>
            </a:extLst>
          </p:cNvPr>
          <p:cNvGrpSpPr/>
          <p:nvPr/>
        </p:nvGrpSpPr>
        <p:grpSpPr>
          <a:xfrm>
            <a:off x="3703028" y="4620053"/>
            <a:ext cx="8153996" cy="2878418"/>
            <a:chOff x="3703028" y="4620053"/>
            <a:chExt cx="8153996" cy="2878418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01771067-421B-FF0A-51E3-01B9B3760E35}"/>
                </a:ext>
              </a:extLst>
            </p:cNvPr>
            <p:cNvSpPr/>
            <p:nvPr/>
          </p:nvSpPr>
          <p:spPr>
            <a:xfrm>
              <a:off x="3703028" y="4620053"/>
              <a:ext cx="8017933" cy="2048376"/>
            </a:xfrm>
            <a:prstGeom prst="roundRect">
              <a:avLst/>
            </a:prstGeom>
            <a:noFill/>
            <a:ln w="66675" cap="flat" cmpd="sng" algn="ctr">
              <a:solidFill>
                <a:srgbClr val="00DF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46CED15-0274-50EA-651B-DD8FB383813E}"/>
                </a:ext>
              </a:extLst>
            </p:cNvPr>
            <p:cNvSpPr txBox="1"/>
            <p:nvPr/>
          </p:nvSpPr>
          <p:spPr>
            <a:xfrm>
              <a:off x="3913067" y="4820815"/>
              <a:ext cx="794395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400" b="1" dirty="0">
                  <a:solidFill>
                    <a:srgbClr val="00DF20"/>
                  </a:solidFill>
                </a:rPr>
                <a:t>Inhalateurs connectés avec système d’alarme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400" b="1" dirty="0">
                  <a:solidFill>
                    <a:srgbClr val="00DF20"/>
                  </a:solidFill>
                </a:rPr>
                <a:t>Surveillance rapprochée avec capteurs passifs et intervention des soignants en temps réel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2400" b="1" dirty="0">
                  <a:solidFill>
                    <a:srgbClr val="00DF20"/>
                  </a:solidFill>
                </a:rPr>
                <a:t>Différencier asthme difficile à traiter/asthme sévère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400" b="1" dirty="0">
                <a:solidFill>
                  <a:srgbClr val="00DF2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400" b="1" dirty="0">
                <a:solidFill>
                  <a:srgbClr val="00DF2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2400" b="1" dirty="0">
                <a:solidFill>
                  <a:srgbClr val="00DF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12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4C039-B292-648C-B233-CC41675B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0072"/>
            <a:ext cx="11430000" cy="508992"/>
          </a:xfrm>
        </p:spPr>
        <p:txBody>
          <a:bodyPr>
            <a:noAutofit/>
          </a:bodyPr>
          <a:lstStyle/>
          <a:p>
            <a:pPr algn="ctr"/>
            <a:r>
              <a:rPr lang="fr-FR" sz="4760" dirty="0"/>
              <a:t>Bibliographie</a:t>
            </a:r>
            <a:endParaRPr lang="fr-FR" sz="4760" b="1" dirty="0">
              <a:solidFill>
                <a:schemeClr val="accent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C6EBAC-C258-5327-EC07-622135772398}"/>
              </a:ext>
            </a:extLst>
          </p:cNvPr>
          <p:cNvSpPr txBox="1"/>
          <p:nvPr/>
        </p:nvSpPr>
        <p:spPr>
          <a:xfrm>
            <a:off x="381000" y="948690"/>
            <a:ext cx="11430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Jansen EM, van de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SJ,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Dierick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BJH,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Kerstjens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HAM,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Kocks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JWH, van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Boven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JFM. Global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burden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medication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non-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adherence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obstructive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pulmonary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(COPD) and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asthma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narrative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case for smart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inhalers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Thorac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Dis. 2021 Jun;13(6):3846-3864.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10.21037/jtd-20-2360.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Eikholt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A.A., Wiertz, M.B.R., Hew, M. 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Monitoring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Devices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Support Inhalation Technique in Patients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Asthma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Narrative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Options </a:t>
            </a:r>
            <a:r>
              <a:rPr lang="fr-FR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Allergy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28–52 (2023).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https://doi.org/10.1007/s40521-023-00328-7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Chrystyn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H, Audibert R, Keller M,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Quaglia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B, Vecellio L, Roche N. Real-life inhaler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adherence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technique: Time to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smarter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Respir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Med. 2019 Oct-Nov;158:24-32.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10.1016/j.rmed.2019.09.008. Epub 2019 Sep 12. 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Remote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digital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technologies for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care of people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respiratory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disorders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Dunn,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Jessilyn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The Lancet Digital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Volume 6, Issue 4, e291 - e298 , 2024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Drummond, Outils connectés pour la télésurveillance des patients asthmatiques : gadgets ou révolution? Revue des Maladies Respiratoires, Volume 39, Issue 3, 2022, Pages 241-257, SSN 0761-8425,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https://doi.org/10.1016/j.rmr.2022.01.018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Pinnock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H, Hui CY, van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Boven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JFM.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digital home monitoring and management of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respiratory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Pulm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Med. 2023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1;29(4):302-312.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10.1097/MCP.0000000000000965</a:t>
            </a:r>
          </a:p>
          <a:p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3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4C039-B292-648C-B233-CC41675B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90429"/>
            <a:ext cx="11430000" cy="508992"/>
          </a:xfrm>
        </p:spPr>
        <p:txBody>
          <a:bodyPr>
            <a:noAutofit/>
          </a:bodyPr>
          <a:lstStyle/>
          <a:p>
            <a:pPr algn="ctr"/>
            <a:r>
              <a:rPr lang="fr-FR" sz="4800" dirty="0"/>
              <a:t>Et dans le futur, un jumeau numérique ?  </a:t>
            </a:r>
            <a:endParaRPr lang="fr-FR" sz="4800" b="1" dirty="0">
              <a:solidFill>
                <a:schemeClr val="accent2"/>
              </a:solidFill>
              <a:latin typeface="Helvetica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743202-4623-B0D5-EB7A-FF38B676BA4E}"/>
              </a:ext>
            </a:extLst>
          </p:cNvPr>
          <p:cNvSpPr txBox="1"/>
          <p:nvPr/>
        </p:nvSpPr>
        <p:spPr>
          <a:xfrm>
            <a:off x="381000" y="2789937"/>
            <a:ext cx="6424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Automatisation de la télésurveillance en temps réel + intervention grâce à l’IA</a:t>
            </a:r>
          </a:p>
        </p:txBody>
      </p:sp>
      <p:pic>
        <p:nvPicPr>
          <p:cNvPr id="11" name="Image 10" descr="Une image contenant texte, dessin humoristique, capture d’écran&#10;&#10;Description générée automatiquement">
            <a:extLst>
              <a:ext uri="{FF2B5EF4-FFF2-40B4-BE49-F238E27FC236}">
                <a16:creationId xmlns:a16="http://schemas.microsoft.com/office/drawing/2014/main" id="{F2567196-7F1E-815A-B205-B90C6C004B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66" r="50684" b="9726"/>
          <a:stretch/>
        </p:blipFill>
        <p:spPr>
          <a:xfrm>
            <a:off x="7036560" y="999421"/>
            <a:ext cx="4903394" cy="56798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E10C364-D242-BE44-6910-D680D2C4F3DD}"/>
              </a:ext>
            </a:extLst>
          </p:cNvPr>
          <p:cNvSpPr txBox="1"/>
          <p:nvPr/>
        </p:nvSpPr>
        <p:spPr>
          <a:xfrm>
            <a:off x="978292" y="6488668"/>
            <a:ext cx="11246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twins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diseases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Gonsard et al,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fr-FR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Respiratory</a:t>
            </a:r>
            <a:r>
              <a:rPr lang="fr-FR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endParaRPr lang="fr-FR" sz="1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4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99E50A-E175-D23E-5BF8-F900BE284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Je n’ai aucun conflit d’intérêt à déclarer en rapport avec cette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22798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5E71C-7046-1CFA-140D-2B9F4C3F8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2C532-FD4B-E6BC-AFB0-CDDE36C5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6352"/>
            <a:ext cx="11430000" cy="508992"/>
          </a:xfrm>
        </p:spPr>
        <p:txBody>
          <a:bodyPr>
            <a:noAutofit/>
          </a:bodyPr>
          <a:lstStyle/>
          <a:p>
            <a:r>
              <a:rPr lang="fr-FR" sz="4800" dirty="0"/>
              <a:t>L</a:t>
            </a:r>
            <a:r>
              <a:rPr lang="fr-FR" sz="4800" dirty="0">
                <a:solidFill>
                  <a:schemeClr val="accent2"/>
                </a:solidFill>
              </a:rPr>
              <a:t>es outils disponibles:</a:t>
            </a:r>
            <a:r>
              <a:rPr lang="fr-FR" sz="4800" dirty="0"/>
              <a:t> L</a:t>
            </a:r>
            <a:r>
              <a:rPr lang="fr-FR" sz="4800" dirty="0">
                <a:solidFill>
                  <a:schemeClr val="accent2"/>
                </a:solidFill>
              </a:rPr>
              <a:t>es capteurs</a:t>
            </a:r>
            <a:endParaRPr lang="fr-FR" sz="4800" b="1" dirty="0">
              <a:solidFill>
                <a:schemeClr val="accent2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2073686-33A9-1F5D-5AB3-CA635CF1A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r="16336"/>
          <a:stretch/>
        </p:blipFill>
        <p:spPr bwMode="auto">
          <a:xfrm>
            <a:off x="3742832" y="1932265"/>
            <a:ext cx="1949573" cy="209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uy StethoMe®">
            <a:extLst>
              <a:ext uri="{FF2B5EF4-FFF2-40B4-BE49-F238E27FC236}">
                <a16:creationId xmlns:a16="http://schemas.microsoft.com/office/drawing/2014/main" id="{8DED377F-7C46-02AC-00FC-8A297C531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79" y="1878052"/>
            <a:ext cx="2956912" cy="265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1C0960-09A2-43AF-D9C6-FBBB0D52E0E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l="6924" t="53376" r="62495" b="14608"/>
          <a:stretch/>
        </p:blipFill>
        <p:spPr>
          <a:xfrm>
            <a:off x="-452758" y="1932265"/>
            <a:ext cx="3197615" cy="234121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B132BD2-6B50-1072-4E2F-D084512CE45B}"/>
              </a:ext>
            </a:extLst>
          </p:cNvPr>
          <p:cNvSpPr txBox="1"/>
          <p:nvPr/>
        </p:nvSpPr>
        <p:spPr>
          <a:xfrm>
            <a:off x="7212093" y="64745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Dunn,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Jessilyn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et al. The Lancet Digital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,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7A6C7F-5F1A-B1F4-BA9B-8667DBD20D73}"/>
              </a:ext>
            </a:extLst>
          </p:cNvPr>
          <p:cNvSpPr txBox="1"/>
          <p:nvPr/>
        </p:nvSpPr>
        <p:spPr>
          <a:xfrm>
            <a:off x="1906337" y="4523145"/>
            <a:ext cx="2543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Stéthoscopes connectés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7F69FB-3908-C5BD-91F5-787AB43BAD22}"/>
              </a:ext>
            </a:extLst>
          </p:cNvPr>
          <p:cNvSpPr txBox="1"/>
          <p:nvPr/>
        </p:nvSpPr>
        <p:spPr>
          <a:xfrm>
            <a:off x="583714" y="4043156"/>
            <a:ext cx="1906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DFA2C7D-01BC-C792-446C-089C07DC932B}"/>
              </a:ext>
            </a:extLst>
          </p:cNvPr>
          <p:cNvSpPr txBox="1"/>
          <p:nvPr/>
        </p:nvSpPr>
        <p:spPr>
          <a:xfrm>
            <a:off x="4440123" y="3906125"/>
            <a:ext cx="1906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« EFR à domicile »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D413AD2-A24C-C3C4-5651-E8207BE2B23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l="38471" t="34093" r="41801" b="34586"/>
          <a:stretch/>
        </p:blipFill>
        <p:spPr>
          <a:xfrm>
            <a:off x="10390165" y="1701113"/>
            <a:ext cx="2230929" cy="24770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CD5F7DF-4AEC-BC7F-8E23-D04AEB8910B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 l="47523" t="8706" r="38192" b="64964"/>
          <a:stretch/>
        </p:blipFill>
        <p:spPr>
          <a:xfrm>
            <a:off x="9060828" y="1731501"/>
            <a:ext cx="1635204" cy="210771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08EF4AC-ED51-D20E-B30A-52CD8C1012A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rcRect l="71703" t="38985" r="17043" b="25567"/>
          <a:stretch/>
        </p:blipFill>
        <p:spPr>
          <a:xfrm>
            <a:off x="9878430" y="2098083"/>
            <a:ext cx="1497945" cy="2956862"/>
          </a:xfrm>
          <a:prstGeom prst="rect">
            <a:avLst/>
          </a:prstGeom>
        </p:spPr>
      </p:pic>
      <p:pic>
        <p:nvPicPr>
          <p:cNvPr id="17" name="Picture 2" descr="Propeller Health: A Precision Digital Health Company">
            <a:extLst>
              <a:ext uri="{FF2B5EF4-FFF2-40B4-BE49-F238E27FC236}">
                <a16:creationId xmlns:a16="http://schemas.microsoft.com/office/drawing/2014/main" id="{BCD98485-BBDB-9AA2-90FB-9866C9174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8"/>
          <a:stretch/>
        </p:blipFill>
        <p:spPr bwMode="auto">
          <a:xfrm>
            <a:off x="7284325" y="2437631"/>
            <a:ext cx="1901564" cy="15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AADED1B-48E8-5F9E-3AE3-F5D1B1645851}"/>
              </a:ext>
            </a:extLst>
          </p:cNvPr>
          <p:cNvSpPr txBox="1"/>
          <p:nvPr/>
        </p:nvSpPr>
        <p:spPr>
          <a:xfrm>
            <a:off x="7139216" y="4111291"/>
            <a:ext cx="2330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Inhalateurs connectés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CAD851F-526F-C6F5-7493-6C3841201A9A}"/>
              </a:ext>
            </a:extLst>
          </p:cNvPr>
          <p:cNvSpPr txBox="1"/>
          <p:nvPr/>
        </p:nvSpPr>
        <p:spPr>
          <a:xfrm>
            <a:off x="9205135" y="3651739"/>
            <a:ext cx="1310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Montre connectée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40B0FA8-117F-5E5E-0D14-CDBBB8DC36E2}"/>
              </a:ext>
            </a:extLst>
          </p:cNvPr>
          <p:cNvSpPr txBox="1"/>
          <p:nvPr/>
        </p:nvSpPr>
        <p:spPr>
          <a:xfrm>
            <a:off x="9878430" y="4665142"/>
            <a:ext cx="1763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Capteurs environnement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A039285-F22D-6C00-8370-66D121C2C3F6}"/>
              </a:ext>
            </a:extLst>
          </p:cNvPr>
          <p:cNvSpPr txBox="1"/>
          <p:nvPr/>
        </p:nvSpPr>
        <p:spPr>
          <a:xfrm>
            <a:off x="10688058" y="1517462"/>
            <a:ext cx="1833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Vêtements connectés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00C25FF-5C0F-D3BB-4A45-6EE4F337A890}"/>
              </a:ext>
            </a:extLst>
          </p:cNvPr>
          <p:cNvSpPr/>
          <p:nvPr/>
        </p:nvSpPr>
        <p:spPr>
          <a:xfrm>
            <a:off x="3757393" y="1837335"/>
            <a:ext cx="2166000" cy="210771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5B2624C-51B4-ABC1-D684-EF71652E4C28}"/>
              </a:ext>
            </a:extLst>
          </p:cNvPr>
          <p:cNvSpPr/>
          <p:nvPr/>
        </p:nvSpPr>
        <p:spPr>
          <a:xfrm>
            <a:off x="7008402" y="2100833"/>
            <a:ext cx="2166000" cy="210771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64C9E59-51FA-EE66-545F-BBE22F2BE0A6}"/>
              </a:ext>
            </a:extLst>
          </p:cNvPr>
          <p:cNvSpPr/>
          <p:nvPr/>
        </p:nvSpPr>
        <p:spPr>
          <a:xfrm>
            <a:off x="117539" y="1878052"/>
            <a:ext cx="2166000" cy="210771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B64B582-B1AD-49F1-68C1-9AA1CFB6CDE8}"/>
              </a:ext>
            </a:extLst>
          </p:cNvPr>
          <p:cNvSpPr txBox="1"/>
          <p:nvPr/>
        </p:nvSpPr>
        <p:spPr>
          <a:xfrm>
            <a:off x="4614445" y="5556825"/>
            <a:ext cx="3464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Seuls à être étudiés en RCT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FFAF93B-FD1D-DE5C-B572-69150A42E4A6}"/>
              </a:ext>
            </a:extLst>
          </p:cNvPr>
          <p:cNvSpPr txBox="1"/>
          <p:nvPr/>
        </p:nvSpPr>
        <p:spPr>
          <a:xfrm>
            <a:off x="8933257" y="1317133"/>
            <a:ext cx="6891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Recueil passif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E417404-2C52-EE1D-BDBD-B8ACFE2E606F}"/>
              </a:ext>
            </a:extLst>
          </p:cNvPr>
          <p:cNvSpPr txBox="1"/>
          <p:nvPr/>
        </p:nvSpPr>
        <p:spPr>
          <a:xfrm>
            <a:off x="1861279" y="1254605"/>
            <a:ext cx="2220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Recueil actif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6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8" grpId="0"/>
      <p:bldP spid="19" grpId="0"/>
      <p:bldP spid="21" grpId="0"/>
      <p:bldP spid="23" grpId="0"/>
      <p:bldP spid="24" grpId="0" animBg="1"/>
      <p:bldP spid="25" grpId="0" animBg="1"/>
      <p:bldP spid="26" grpId="0" animBg="1"/>
      <p:bldP spid="2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7E3E8-8E3C-31BA-EEC5-0B1B55E0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67" y="83848"/>
            <a:ext cx="11489266" cy="132556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accent2"/>
                </a:solidFill>
              </a:rPr>
              <a:t>La télésurveillance avec participation active du patient - </a:t>
            </a:r>
            <a:r>
              <a:rPr lang="fr-FR" sz="4000" b="0" dirty="0"/>
              <a:t>Résultats des RCT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EBB897C-D485-68E9-4C0C-97C40B61C944}"/>
              </a:ext>
            </a:extLst>
          </p:cNvPr>
          <p:cNvSpPr/>
          <p:nvPr/>
        </p:nvSpPr>
        <p:spPr>
          <a:xfrm>
            <a:off x="397684" y="6148909"/>
            <a:ext cx="11396631" cy="659718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1B3FC2-362B-C23D-A96F-2F9004DDF081}"/>
              </a:ext>
            </a:extLst>
          </p:cNvPr>
          <p:cNvSpPr txBox="1"/>
          <p:nvPr/>
        </p:nvSpPr>
        <p:spPr>
          <a:xfrm>
            <a:off x="3570478" y="4621533"/>
            <a:ext cx="10737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Pas de différence significative sur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contrôle de l’asthme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recours au soin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fonction respiratoire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C379BC-1985-30B6-883C-0749D925AA5F}"/>
              </a:ext>
            </a:extLst>
          </p:cNvPr>
          <p:cNvSpPr txBox="1"/>
          <p:nvPr/>
        </p:nvSpPr>
        <p:spPr>
          <a:xfrm>
            <a:off x="-535647" y="6148909"/>
            <a:ext cx="11840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Jacobson 2009; Gustaf son 2012; Voeren van Bergen 2015; Fis 2015; Ahmed 2016; Van Den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Wijngaart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2017;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Kuipers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2017;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Kosse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2019, Chan</a:t>
            </a:r>
          </a:p>
          <a:p>
            <a:pPr algn="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2007, Jan 2007, Willems 2008, Araujo 2012,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Deschildre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2012,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Wiecha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2015, Kim 2016,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Zairina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2016,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Nemanic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46196B1-85FC-03F2-AF69-93EBB99BA664}"/>
              </a:ext>
            </a:extLst>
          </p:cNvPr>
          <p:cNvSpPr txBox="1"/>
          <p:nvPr/>
        </p:nvSpPr>
        <p:spPr>
          <a:xfrm>
            <a:off x="845790" y="1763939"/>
            <a:ext cx="1022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Recueil symptômes +/- VEMS ou DEP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46489F-F4A3-5BC4-41C8-7B7108B46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r="16336"/>
          <a:stretch/>
        </p:blipFill>
        <p:spPr bwMode="auto">
          <a:xfrm>
            <a:off x="2524539" y="2998641"/>
            <a:ext cx="1130485" cy="13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DFA493-6294-CC47-2082-5EC1FB4290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l="6924" t="53376" r="62495" b="14608"/>
          <a:stretch/>
        </p:blipFill>
        <p:spPr>
          <a:xfrm>
            <a:off x="1583830" y="2862143"/>
            <a:ext cx="1564075" cy="11451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336F7AD-923C-2A6C-3E5C-ECF3E7B4E908}"/>
              </a:ext>
            </a:extLst>
          </p:cNvPr>
          <p:cNvSpPr txBox="1"/>
          <p:nvPr/>
        </p:nvSpPr>
        <p:spPr>
          <a:xfrm>
            <a:off x="6048782" y="2821519"/>
            <a:ext cx="1073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        Suivi habituel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225765F-548A-D94B-CE4A-BBD617D83F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16513" y="2093870"/>
            <a:ext cx="3841587" cy="26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45946-2FE5-F1B9-FA57-4532A8D1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193383"/>
          </a:xfrm>
        </p:spPr>
        <p:txBody>
          <a:bodyPr>
            <a:normAutofit/>
          </a:bodyPr>
          <a:lstStyle/>
          <a:p>
            <a:r>
              <a:rPr lang="fr-FR" dirty="0"/>
              <a:t>Télésurveillance symptômes et DEP/VEMS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A972B-1A0B-3439-15FF-2CEAAF36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83" y="1814280"/>
            <a:ext cx="5418221" cy="4790323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fr-FR" dirty="0"/>
              <a:t>Augmente la pénibilité pour les patients</a:t>
            </a:r>
          </a:p>
          <a:p>
            <a:pPr marL="0" indent="0">
              <a:buClr>
                <a:srgbClr val="FF0000"/>
              </a:buClr>
              <a:buNone/>
            </a:pPr>
            <a:endParaRPr lang="fr-FR" dirty="0"/>
          </a:p>
          <a:p>
            <a:pPr>
              <a:buClr>
                <a:srgbClr val="FF0000"/>
              </a:buClr>
            </a:pPr>
            <a:r>
              <a:rPr lang="fr-FR" dirty="0"/>
              <a:t>Faible adhérence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2D65A39-3E91-4CA9-8E0C-8298558D683B}"/>
              </a:ext>
            </a:extLst>
          </p:cNvPr>
          <p:cNvGrpSpPr/>
          <p:nvPr/>
        </p:nvGrpSpPr>
        <p:grpSpPr>
          <a:xfrm>
            <a:off x="5417392" y="1585329"/>
            <a:ext cx="6744155" cy="4733876"/>
            <a:chOff x="-195355" y="2346383"/>
            <a:chExt cx="6744155" cy="4733876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48A5D1DB-3510-E5FB-EC08-DD34EAA45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355" y="2346383"/>
              <a:ext cx="6744155" cy="3666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A2EFDA8-A78E-CB52-0CB1-6F1749DA2B84}"/>
                </a:ext>
              </a:extLst>
            </p:cNvPr>
            <p:cNvSpPr txBox="1"/>
            <p:nvPr/>
          </p:nvSpPr>
          <p:spPr>
            <a:xfrm>
              <a:off x="-26396" y="6249262"/>
              <a:ext cx="642887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Antalffy</a:t>
              </a: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De </a:t>
              </a:r>
              <a:r>
                <a:rPr lang="fr-FR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Simoni</a:t>
              </a: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A, Griffiths CJ. </a:t>
              </a:r>
              <a:r>
                <a:rPr lang="fr-FR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Promising</a:t>
              </a: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peak</a:t>
              </a: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flow </a:t>
              </a:r>
              <a:r>
                <a:rPr lang="fr-FR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diary</a:t>
              </a: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compliance </a:t>
              </a:r>
              <a:r>
                <a:rPr lang="fr-FR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with</a:t>
              </a: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an </a:t>
              </a:r>
              <a:r>
                <a:rPr lang="fr-FR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electronic</a:t>
              </a: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peak</a:t>
              </a: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flow </a:t>
              </a:r>
              <a:r>
                <a:rPr lang="fr-FR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meter</a:t>
              </a: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and </a:t>
              </a:r>
              <a:r>
                <a:rPr lang="fr-FR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linked</a:t>
              </a: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smartphone app. NPJ Prim Care </a:t>
              </a:r>
              <a:r>
                <a:rPr lang="fr-FR" sz="16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Respir</a:t>
              </a:r>
              <a:r>
                <a:rPr lang="fr-FR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Med. 2020 – 339 adultes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0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7E3E8-8E3C-31BA-EEC5-0B1B55E0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67" y="83848"/>
            <a:ext cx="11489266" cy="132556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accent2"/>
                </a:solidFill>
              </a:rPr>
              <a:t>La télésurveillance asynchrone avec recueil passif des données- </a:t>
            </a:r>
            <a:r>
              <a:rPr lang="fr-FR" sz="4000" b="0" dirty="0"/>
              <a:t>Résultats des RCT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EBB897C-D485-68E9-4C0C-97C40B61C944}"/>
              </a:ext>
            </a:extLst>
          </p:cNvPr>
          <p:cNvSpPr/>
          <p:nvPr/>
        </p:nvSpPr>
        <p:spPr>
          <a:xfrm>
            <a:off x="548067" y="6279554"/>
            <a:ext cx="11396631" cy="486827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1B3FC2-362B-C23D-A96F-2F9004DDF081}"/>
              </a:ext>
            </a:extLst>
          </p:cNvPr>
          <p:cNvSpPr txBox="1"/>
          <p:nvPr/>
        </p:nvSpPr>
        <p:spPr>
          <a:xfrm>
            <a:off x="894382" y="4963509"/>
            <a:ext cx="5581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Amélioration significative de l’adhérence, sans impact clinique (symptômes, exacerbation, fonction respiratoire, </a:t>
            </a:r>
            <a:r>
              <a:rPr lang="fr-FR" sz="2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QoL</a:t>
            </a:r>
            <a:r>
              <a:rPr lang="fr-FR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C379BC-1985-30B6-883C-0749D925AA5F}"/>
              </a:ext>
            </a:extLst>
          </p:cNvPr>
          <p:cNvSpPr txBox="1"/>
          <p:nvPr/>
        </p:nvSpPr>
        <p:spPr>
          <a:xfrm>
            <a:off x="44069" y="6397575"/>
            <a:ext cx="11840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Onyirimba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2003,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Otsuki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2009, Burgess 2010,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Apter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2011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Foster </a:t>
            </a:r>
            <a:r>
              <a:rPr lang="fr-FR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2014, Chan 2015, Morton 2017, 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Sulaiman 2018, Weinstein 2019,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Adejumo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2022</a:t>
            </a: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46196B1-85FC-03F2-AF69-93EBB99BA664}"/>
              </a:ext>
            </a:extLst>
          </p:cNvPr>
          <p:cNvSpPr txBox="1"/>
          <p:nvPr/>
        </p:nvSpPr>
        <p:spPr>
          <a:xfrm>
            <a:off x="548068" y="1477774"/>
            <a:ext cx="5927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Inhalateurs connectés </a:t>
            </a:r>
          </a:p>
          <a:p>
            <a:pPr algn="ctr"/>
            <a:r>
              <a:rPr lang="fr-F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feedback lors des consultations</a:t>
            </a:r>
          </a:p>
        </p:txBody>
      </p:sp>
      <p:pic>
        <p:nvPicPr>
          <p:cNvPr id="4" name="Picture 2" descr="Propeller Health: A Precision Digital Health Company">
            <a:extLst>
              <a:ext uri="{FF2B5EF4-FFF2-40B4-BE49-F238E27FC236}">
                <a16:creationId xmlns:a16="http://schemas.microsoft.com/office/drawing/2014/main" id="{7B27587A-1C00-9CCA-8E09-8E168B380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8"/>
          <a:stretch/>
        </p:blipFill>
        <p:spPr bwMode="auto">
          <a:xfrm>
            <a:off x="2760684" y="3742171"/>
            <a:ext cx="1313220" cy="10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38D0E37-09BC-44A4-5340-C9236F061830}"/>
              </a:ext>
            </a:extLst>
          </p:cNvPr>
          <p:cNvSpPr txBox="1"/>
          <p:nvPr/>
        </p:nvSpPr>
        <p:spPr>
          <a:xfrm>
            <a:off x="6667235" y="1515093"/>
            <a:ext cx="5581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Inhalateurs connectés </a:t>
            </a:r>
          </a:p>
          <a:p>
            <a:pPr algn="ctr"/>
            <a:r>
              <a:rPr lang="fr-F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rappels/alarmes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25857B-106D-CCDD-895C-217C75952E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077606" y="2074404"/>
            <a:ext cx="2679376" cy="217699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5B3F32D-2099-6858-1448-9AC07CF77CD1}"/>
              </a:ext>
            </a:extLst>
          </p:cNvPr>
          <p:cNvSpPr txBox="1"/>
          <p:nvPr/>
        </p:nvSpPr>
        <p:spPr>
          <a:xfrm>
            <a:off x="7318325" y="4969682"/>
            <a:ext cx="4225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Amélioration significative de l’adhérence et une diminution des exacerbations</a:t>
            </a:r>
            <a:endParaRPr lang="fr-FR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2B2BA66-D5EF-6545-83AE-5A3AB002C68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31315" y="2644672"/>
            <a:ext cx="2409317" cy="1060100"/>
          </a:xfrm>
          <a:prstGeom prst="rect">
            <a:avLst/>
          </a:prstGeom>
        </p:spPr>
      </p:pic>
      <p:pic>
        <p:nvPicPr>
          <p:cNvPr id="14" name="Picture 2" descr="Propeller Health: A Precision Digital Health Company">
            <a:extLst>
              <a:ext uri="{FF2B5EF4-FFF2-40B4-BE49-F238E27FC236}">
                <a16:creationId xmlns:a16="http://schemas.microsoft.com/office/drawing/2014/main" id="{FD277DA5-38F7-D933-938B-C8AED90E1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8"/>
          <a:stretch/>
        </p:blipFill>
        <p:spPr bwMode="auto">
          <a:xfrm>
            <a:off x="8801174" y="3512712"/>
            <a:ext cx="1313220" cy="10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42F65EA-03FD-62D6-196B-DB93138D84DC}"/>
              </a:ext>
            </a:extLst>
          </p:cNvPr>
          <p:cNvSpPr txBox="1"/>
          <p:nvPr/>
        </p:nvSpPr>
        <p:spPr>
          <a:xfrm>
            <a:off x="5232190" y="2727882"/>
            <a:ext cx="2870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      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Suivi habituel +/-éducation standardisée</a:t>
            </a:r>
          </a:p>
        </p:txBody>
      </p:sp>
    </p:spTree>
    <p:extLst>
      <p:ext uri="{BB962C8B-B14F-4D97-AF65-F5344CB8AC3E}">
        <p14:creationId xmlns:p14="http://schemas.microsoft.com/office/powerpoint/2010/main" val="40508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5" grpId="0"/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F46196B1-85FC-03F2-AF69-93EBB99BA664}"/>
              </a:ext>
            </a:extLst>
          </p:cNvPr>
          <p:cNvSpPr txBox="1"/>
          <p:nvPr/>
        </p:nvSpPr>
        <p:spPr>
          <a:xfrm>
            <a:off x="326040" y="151744"/>
            <a:ext cx="1158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Inhalateurs connectés (feedback + rappels)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AC6C29-ABE6-DF6D-7422-EA5C6BC5A1FB}"/>
              </a:ext>
            </a:extLst>
          </p:cNvPr>
          <p:cNvSpPr txBox="1"/>
          <p:nvPr/>
        </p:nvSpPr>
        <p:spPr>
          <a:xfrm>
            <a:off x="9933882" y="6488668"/>
            <a:ext cx="2731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Foster et al, JACI 2014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CF1C93D-252B-E77A-EB73-20B5DB8999EF}"/>
              </a:ext>
            </a:extLst>
          </p:cNvPr>
          <p:cNvSpPr txBox="1"/>
          <p:nvPr/>
        </p:nvSpPr>
        <p:spPr>
          <a:xfrm>
            <a:off x="221651" y="1298499"/>
            <a:ext cx="5726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143 patients âgés de 14 à 65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Atteints d’asthme sévère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Suivis sur 6 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4 groupes (traqueurs sur inhalateur CSI/BDLA)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54268"/>
              </p:ext>
            </p:extLst>
          </p:nvPr>
        </p:nvGraphicFramePr>
        <p:xfrm>
          <a:off x="42960" y="4074065"/>
          <a:ext cx="12149040" cy="2301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24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4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3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5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986">
                <a:tc>
                  <a:txBody>
                    <a:bodyPr/>
                    <a:lstStyle/>
                    <a:p>
                      <a:pPr algn="ctr"/>
                      <a:endParaRPr lang="fr-FR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Suivi habituel (UC)</a:t>
                      </a:r>
                    </a:p>
                    <a:p>
                      <a:pPr algn="ctr"/>
                      <a:endParaRPr lang="fr-FR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Discussions personnalisées sur l’adhérence </a:t>
                      </a:r>
                      <a:r>
                        <a:rPr lang="fr-FR" sz="1800" b="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(PAD)</a:t>
                      </a:r>
                      <a:br>
                        <a:rPr lang="fr-FR" sz="1800" b="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fr-FR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Inhalateurs</a:t>
                      </a:r>
                      <a:r>
                        <a:rPr lang="fr-FR" sz="1800" b="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avec rappels + feedback sur l’adhérence (IRF)</a:t>
                      </a:r>
                      <a:endParaRPr lang="fr-FR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IRF + PAD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</a:p>
                    <a:p>
                      <a:r>
                        <a:rPr lang="fr-FR" sz="1800" b="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800" b="0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UC + PAD</a:t>
                      </a:r>
                      <a:r>
                        <a:rPr lang="fr-FR" sz="1800" b="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vs (</a:t>
                      </a:r>
                      <a:r>
                        <a:rPr lang="fr-FR" sz="1800" b="0" baseline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IRF + PAD + IRF</a:t>
                      </a:r>
                      <a:r>
                        <a:rPr lang="fr-FR" sz="1800" b="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sz="18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Adhérence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Score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18.6 (17.6-19.7)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18.0 (16.6-19.5)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19.9 (18.8-21.0)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18.3 (17.1-19.5)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Exacerbations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of 44 (18%)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of 23 (48%)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of 29 (7%)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of 35 (14%)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621" y="849882"/>
            <a:ext cx="5707380" cy="304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9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7E3E8-8E3C-31BA-EEC5-0B1B55E0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67" y="83848"/>
            <a:ext cx="11489266" cy="1325563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chemeClr val="accent2"/>
                </a:solidFill>
              </a:rPr>
              <a:t>La télésurveillance synchrone </a:t>
            </a:r>
            <a:r>
              <a:rPr lang="fr-FR" dirty="0"/>
              <a:t>avec recueil passif des données- </a:t>
            </a:r>
            <a:r>
              <a:rPr lang="fr-FR" sz="4000" b="0" dirty="0"/>
              <a:t>Résultats des RCT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EBB897C-D485-68E9-4C0C-97C40B61C944}"/>
              </a:ext>
            </a:extLst>
          </p:cNvPr>
          <p:cNvSpPr/>
          <p:nvPr/>
        </p:nvSpPr>
        <p:spPr>
          <a:xfrm>
            <a:off x="751032" y="6346455"/>
            <a:ext cx="11396631" cy="362537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1B3FC2-362B-C23D-A96F-2F9004DDF081}"/>
              </a:ext>
            </a:extLst>
          </p:cNvPr>
          <p:cNvSpPr txBox="1"/>
          <p:nvPr/>
        </p:nvSpPr>
        <p:spPr>
          <a:xfrm>
            <a:off x="1080674" y="4958727"/>
            <a:ext cx="10737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Résultats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>
              <a:buFontTx/>
              <a:buChar char="-"/>
            </a:pP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Amélioration paramètres cliniques (selon les designs des études: contrôle de l’asthme, recours au soin, jours sans utilisation de traitement de secours…)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C379BC-1985-30B6-883C-0749D925AA5F}"/>
              </a:ext>
            </a:extLst>
          </p:cNvPr>
          <p:cNvSpPr txBox="1"/>
          <p:nvPr/>
        </p:nvSpPr>
        <p:spPr>
          <a:xfrm>
            <a:off x="245055" y="6379906"/>
            <a:ext cx="11840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Merchant 2016, Zhou 2018, Gupta 2021,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Hoyte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  <a:endParaRPr lang="en-US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46196B1-85FC-03F2-AF69-93EBB99BA664}"/>
              </a:ext>
            </a:extLst>
          </p:cNvPr>
          <p:cNvSpPr txBox="1"/>
          <p:nvPr/>
        </p:nvSpPr>
        <p:spPr>
          <a:xfrm>
            <a:off x="751032" y="1907493"/>
            <a:ext cx="10856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Inhalateurs connectés + surveillance rapprochée et intervention des soignants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C84626-6D79-66C3-3740-999872F97B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l="57454" t="21029" r="35465" b="66459"/>
          <a:stretch/>
        </p:blipFill>
        <p:spPr>
          <a:xfrm>
            <a:off x="5045194" y="2730810"/>
            <a:ext cx="1160083" cy="1434837"/>
          </a:xfrm>
          <a:prstGeom prst="rect">
            <a:avLst/>
          </a:prstGeom>
        </p:spPr>
      </p:pic>
      <p:pic>
        <p:nvPicPr>
          <p:cNvPr id="4" name="Picture 2" descr="Propeller Health: A Precision Digital Health Company">
            <a:extLst>
              <a:ext uri="{FF2B5EF4-FFF2-40B4-BE49-F238E27FC236}">
                <a16:creationId xmlns:a16="http://schemas.microsoft.com/office/drawing/2014/main" id="{51C42628-8B37-2258-996D-7BD57D80C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8"/>
          <a:stretch/>
        </p:blipFill>
        <p:spPr bwMode="auto">
          <a:xfrm>
            <a:off x="4453443" y="3875896"/>
            <a:ext cx="1313220" cy="105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0E8DF5-31E2-D1AF-0498-352F9E40081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 l="17879" r="30702" b="21225"/>
          <a:stretch/>
        </p:blipFill>
        <p:spPr>
          <a:xfrm rot="20278850">
            <a:off x="4021869" y="2777482"/>
            <a:ext cx="1482356" cy="129056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F8C2B49-5101-0C60-1881-7BF9855F7851}"/>
              </a:ext>
            </a:extLst>
          </p:cNvPr>
          <p:cNvSpPr txBox="1"/>
          <p:nvPr/>
        </p:nvSpPr>
        <p:spPr>
          <a:xfrm>
            <a:off x="6358414" y="3580080"/>
            <a:ext cx="1073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        Suivi habituel</a:t>
            </a:r>
          </a:p>
        </p:txBody>
      </p:sp>
    </p:spTree>
    <p:extLst>
      <p:ext uri="{BB962C8B-B14F-4D97-AF65-F5344CB8AC3E}">
        <p14:creationId xmlns:p14="http://schemas.microsoft.com/office/powerpoint/2010/main" val="11232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B6C61C-D09B-76F8-314E-CEF3D36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65" y="1255472"/>
            <a:ext cx="6713267" cy="5417862"/>
          </a:xfrm>
        </p:spPr>
        <p:txBody>
          <a:bodyPr>
            <a:normAutofit/>
          </a:bodyPr>
          <a:lstStyle/>
          <a:p>
            <a:r>
              <a:rPr lang="fr-FR" dirty="0"/>
              <a:t>RCT, 252 enfants, 4-17 ans, suivi 12 mois</a:t>
            </a:r>
          </a:p>
          <a:p>
            <a:r>
              <a:rPr lang="fr-FR" dirty="0"/>
              <a:t>Bras contrôle = suivi habituel</a:t>
            </a:r>
          </a:p>
          <a:p>
            <a:r>
              <a:rPr lang="fr-FR" dirty="0"/>
              <a:t>Bras intervention = </a:t>
            </a:r>
            <a:br>
              <a:rPr lang="fr-FR" dirty="0"/>
            </a:br>
            <a:r>
              <a:rPr lang="fr-FR" dirty="0"/>
              <a:t>Inhalateurs connectés traitement de fond et d’urgence 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 alerte au médecin </a:t>
            </a:r>
            <a:r>
              <a:rPr lang="fr-FR" dirty="0"/>
              <a:t>si:</a:t>
            </a:r>
          </a:p>
          <a:p>
            <a:pPr lvl="1"/>
            <a:r>
              <a:rPr lang="fr-FR" dirty="0"/>
              <a:t>utilisation traitement d’urgence &gt; x 4/j </a:t>
            </a:r>
          </a:p>
          <a:p>
            <a:pPr lvl="1"/>
            <a:r>
              <a:rPr lang="fr-FR" dirty="0"/>
              <a:t>pas d’utilisation du traitement de fond &gt; 4 jours</a:t>
            </a:r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6"/>
                </a:solidFill>
                <a:sym typeface="Wingdings" pitchFamily="2" charset="2"/>
              </a:rPr>
              <a:t>Amélioration significative ACT</a:t>
            </a:r>
          </a:p>
          <a:p>
            <a:pPr marL="457200" lvl="1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C6C861-A11C-BF9C-7F23-11EFA2594207}"/>
              </a:ext>
            </a:extLst>
          </p:cNvPr>
          <p:cNvSpPr txBox="1"/>
          <p:nvPr/>
        </p:nvSpPr>
        <p:spPr>
          <a:xfrm>
            <a:off x="1517754" y="14990"/>
            <a:ext cx="9416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Inhalateurs connectés + surveillance rapprochée et intervention des soignants</a:t>
            </a:r>
          </a:p>
        </p:txBody>
      </p:sp>
      <p:pic>
        <p:nvPicPr>
          <p:cNvPr id="5" name="New pict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497" y="1256591"/>
            <a:ext cx="5126232" cy="327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6AC6C29-ABE6-DF6D-7422-EA5C6BC5A1FB}"/>
              </a:ext>
            </a:extLst>
          </p:cNvPr>
          <p:cNvSpPr txBox="1"/>
          <p:nvPr/>
        </p:nvSpPr>
        <p:spPr>
          <a:xfrm>
            <a:off x="9395613" y="6488668"/>
            <a:ext cx="2872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Gupta et al, Pediatrics 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13BFFAD-1EBC-8221-CD56-049969B18691}"/>
              </a:ext>
            </a:extLst>
          </p:cNvPr>
          <p:cNvSpPr txBox="1"/>
          <p:nvPr/>
        </p:nvSpPr>
        <p:spPr>
          <a:xfrm>
            <a:off x="5975323" y="4852523"/>
            <a:ext cx="6133170" cy="1429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E9713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MAIS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Consultations aux urgences x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itchFamily="2" charset="2"/>
              </a:rPr>
              <a:t>Hospitalisations x 3</a:t>
            </a:r>
          </a:p>
        </p:txBody>
      </p:sp>
    </p:spTree>
    <p:extLst>
      <p:ext uri="{BB962C8B-B14F-4D97-AF65-F5344CB8AC3E}">
        <p14:creationId xmlns:p14="http://schemas.microsoft.com/office/powerpoint/2010/main" val="203250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eabfea88cab1cd2868ae5e"/>
  <p:tag name="SETTINGSKEY" val="66eabfea88cab1cd2868ae5e_1726661071301"/>
  <p:tag name="DATEINSERTED" val="1726661078803"/>
  <p:tag name="TRANSPARENTBACKGROUND" val="true"/>
  <p:tag name="VERSION" val="1726661052224"/>
  <p:tag name="TITLE" val="Untitled"/>
  <p:tag name="CREATORNAME" val="Apolline Gonsar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f473f46f60eb2f8066ba16"/>
  <p:tag name="SETTINGSKEY" val="66f473f46f60eb2f8066ba16_1727298050422"/>
  <p:tag name="DATEINSERTED" val="1727298054756"/>
  <p:tag name="TRANSPARENTBACKGROUND" val="true"/>
  <p:tag name="VERSION" val="1727296564572"/>
  <p:tag name="TITLE" val="Alert"/>
  <p:tag name="CREATORNAME" val="Apolline Gonsar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f16a73618269d3e56e28a6"/>
  <p:tag name="TRANSPARENTBACKGROUND" val="true"/>
  <p:tag name="DATEINSERTED" val="1727376989431"/>
  <p:tag name="VERSION" val="1727376974383"/>
  <p:tag name="SETTINGSKEY" val="66f16a73618269d3e56e28a6_1727101123772"/>
  <p:tag name="TITLE" val="SPIF"/>
  <p:tag name="CREATORNAME" val="Apolline Gonsar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eec11f6ae80c6bdcdd6e0c"/>
  <p:tag name="SETTINGSKEY" val="66eec11f6ae80c6bdcdd6e0c_1726923132659"/>
  <p:tag name="DATEINSERTED" val="1726923138946"/>
  <p:tag name="TRANSPARENTBACKGROUND" val="true"/>
  <p:tag name="VERSION" val="1726923114526"/>
  <p:tag name="TITLE" val="Traffic light"/>
  <p:tag name="CREATORNAME" val="Apolline Gonsar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eabfea88cab1cd2868ae5e"/>
  <p:tag name="SETTINGSKEY" val="66eabfea88cab1cd2868ae5e_1726661071301"/>
  <p:tag name="DATEINSERTED" val="1726661078803"/>
  <p:tag name="TRANSPARENTBACKGROUND" val="true"/>
  <p:tag name="VERSION" val="1726661052224"/>
  <p:tag name="TITLE" val="Untitled"/>
  <p:tag name="CREATORNAME" val="Apolline Gonsar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eabfea88cab1cd2868ae5e"/>
  <p:tag name="SETTINGSKEY" val="66eabfea88cab1cd2868ae5e_1726661071301"/>
  <p:tag name="DATEINSERTED" val="1726661078803"/>
  <p:tag name="TRANSPARENTBACKGROUND" val="true"/>
  <p:tag name="VERSION" val="1726661052224"/>
  <p:tag name="TITLE" val="Untitled"/>
  <p:tag name="CREATORNAME" val="Apolline Gonsar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eabfea88cab1cd2868ae5e"/>
  <p:tag name="SETTINGSKEY" val="66eabfea88cab1cd2868ae5e_1726661071301"/>
  <p:tag name="DATEINSERTED" val="1726661078803"/>
  <p:tag name="TRANSPARENTBACKGROUND" val="true"/>
  <p:tag name="VERSION" val="1726661052224"/>
  <p:tag name="TITLE" val="Untitled"/>
  <p:tag name="CREATORNAME" val="Apolline Gonsar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eabfea88cab1cd2868ae5e"/>
  <p:tag name="SETTINGSKEY" val="66eabfea88cab1cd2868ae5e_1726661071301"/>
  <p:tag name="DATEINSERTED" val="1726661078803"/>
  <p:tag name="TRANSPARENTBACKGROUND" val="true"/>
  <p:tag name="VERSION" val="1726661052224"/>
  <p:tag name="TITLE" val="Untitled"/>
  <p:tag name="CREATORNAME" val="Apolline Gonsar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f6a2efb823d8248999798b"/>
  <p:tag name="SETTINGSKEY" val="66f6a2efb823d8248999798b_1727440285503"/>
  <p:tag name="TRANSPARENTBACKGROUND" val="true"/>
  <p:tag name="VERSION" val="1727439935393"/>
  <p:tag name="TITLE" val="Untitled"/>
  <p:tag name="CREATORNAME" val="Apolline Gonsard"/>
  <p:tag name="DATEINSERTED" val="17274402871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f5ca0a84cf7df32ecaf9ae"/>
  <p:tag name="SETTINGSKEY" val="66f5ca0a84cf7df32ecaf9ae_1727384723424"/>
  <p:tag name="TRANSPARENTBACKGROUND" val="true"/>
  <p:tag name="VERSION" val="1727384695159"/>
  <p:tag name="TITLE" val="Untitled"/>
  <p:tag name="CREATORNAME" val="Apolline Gonsard"/>
  <p:tag name="DATEINSERTED" val="17273847274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f5cd1c6e29b07b7c628515"/>
  <p:tag name="SETTINGSKEY" val="66f5cd1c6e29b07b7c628515_1727385080289"/>
  <p:tag name="DATEINSERTED" val="1727385085284"/>
  <p:tag name="TRANSPARENTBACKGROUND" val="true"/>
  <p:tag name="VERSION" val="1727385051055"/>
  <p:tag name="TITLE" val="rappels"/>
  <p:tag name="CREATORNAME" val="Apolline Gonsar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6f16a73618269d3e56e28a6"/>
  <p:tag name="TRANSPARENTBACKGROUND" val="true"/>
  <p:tag name="DATEINSERTED" val="1727193057825"/>
  <p:tag name="VERSION" val="1727192920312"/>
  <p:tag name="SETTINGSKEY" val="66f16a73618269d3e56e28a6_1727101123772"/>
  <p:tag name="TITLE" val="SPIF"/>
  <p:tag name="CREATORNAME" val="Apolline Gonsard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B1D5594-595F-CD41-A158-6A8731ADB2F3}">
  <we:reference id="wa200006038" version="1.0.0.3" store="en-US" storeType="OMEX"/>
  <we:alternateReferences>
    <we:reference id="wa200006038" version="1.0.0.3" store="" storeType="OMEX"/>
  </we:alternateReferences>
  <we:properties>
    <we:property name="66eabfea88cab1cd2868ae5e_1726661010379" value="{&quot;id&quot;:&quot;7470cb74-1e72-4817-bcaf-e7ed85795576&quot;,&quot;objects&quot;:{&quot;7470cb74-1e72-4817-bcaf-e7ed85795576&quot;:{&quot;id&quot;:&quot;7470cb74-1e72-4817-bcaf-e7ed85795576&quot;,&quot;type&quot;:&quot;FIGURE_OBJECT&quot;,&quot;document&quot;:{&quot;type&quot;:&quot;DOCUMENT_GROUP&quot;,&quot;canvasType&quot;:&quot;FIGURE&quot;,&quot;units&quot;:&quot;cm&quot;}},&quot;b7c70486-cb7c-4b04-a7b2-037ad0ed791f&quot;:{&quot;id&quot;:&quot;b7c70486-cb7c-4b04-a7b2-037ad0ed791f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parentId&quot;:&quot;7470cb74-1e72-4817-bcaf-e7ed85795576&quot;,&quot;type&quot;:&quot;FRAME&quot;,&quot;order&quot;:&quot;5&quot;}},&quot;9622251c-261f-4b74-b5e9-2b7741717ddd&quot;:{&quot;id&quot;:&quot;9622251c-261f-4b74-b5e9-2b7741717ddd&quot;,&quot;type&quot;:&quot;FIGURE_OBJECT&quot;,&quot;document&quot;:{&quot;type&quot;:&quot;FIGURE&quot;,&quot;canvasType&quot;:&quot;FIGURE&quot;,&quot;units&quot;:&quot;cm&quot;},&quot;parent&quot;:{&quot;parentId&quot;:&quot;7470cb74-1e72-4817-bcaf-e7ed85795576&quot;,&quot;type&quot;:&quot;DOCUMENT&quot;,&quot;order&quot;:&quot;5&quot;}},&quot;96de321f-fae0-4607-86f9-a1fdf8cafe5d&quot;:{&quot;id&quot;:&quot;96de321f-fae0-4607-86f9-a1fdf8cafe5d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type&quot;:&quot;FRAME&quot;,&quot;parentId&quot;:&quot;9622251c-261f-4b74-b5e9-2b7741717ddd&quot;,&quot;order&quot;:&quot;5&quot;}},&quot;15000e83-80ea-432f-9d6f-c4f52dbea2ae&quot;:{&quot;id&quot;:&quot;15000e83-80ea-432f-9d6f-c4f52dbea2ae&quot;,&quot;type&quot;:&quot;FIGURE_OBJECT&quot;,&quot;guide&quot;:{&quot;type&quot;:&quot;GRID&quot;,&quot;distance&quot;:1,&quot;units&quot;:&quot;cm&quot;},&quot;parent&quot;:{&quot;parentId&quot;:&quot;7470cb74-1e72-4817-bcaf-e7ed85795576&quot;,&quot;type&quot;:&quot;GUIDE&quot;,&quot;order&quot;:&quot;5&quot;}},&quot;1bd667b3-f39d-4689-ba35-fa17f25ef587&quot;:{&quot;relativeTransform&quot;:{&quot;translate&quot;:{&quot;x&quot;:-3.690884167743686,&quot;y&quot;:-138.96680514346326},&quot;rotate&quot;:0},&quot;type&quot;:&quot;FIGURE_OBJECT&quot;,&quot;id&quot;:&quot;1bd667b3-f39d-4689-ba35-fa17f25ef587&quot;,&quot;parent&quot;:{&quot;type&quot;:&quot;CHILD&quot;,&quot;parentId&quot;:&quot;9622251c-261f-4b74-b5e9-2b7741717ddd&quot;,&quot;order&quot;:&quot;2&quot;},&quot;name&quot;:&quot;Watch-style vape (e-cigarette, with time)&quot;,&quot;displayName&quot;:&quot;Watch-style vape (e-cigarette, with time)&quot;,&quot;source&quot;:{&quot;id&quot;:&quot;615cb39e44e2d800a6bc8259&quot;,&quot;type&quot;:&quot;ASSETS&quot;},&quot;isPremium&quot;:true},&quot;308ad1ad-1341-4343-a2f0-af3d0a2c17aa&quot;:{&quot;id&quot;:&quot;308ad1ad-1341-4343-a2f0-af3d0a2c17aa&quot;,&quot;name&quot;:&quot;Watch-style vape (e-cigarette)&quot;,&quot;type&quot;:&quot;FIGURE_OBJECT&quot;,&quot;relativeTransform&quot;:{&quot;translate&quot;:{&quot;x&quot;:47.38769009173438,&quot;y&quot;:-45.895164419553765},&quot;rotate&quot;:0,&quot;skewX&quot;:0,&quot;scale&quot;:{&quot;x&quot;:0.7462628360903052,&quot;y&quot;:0.7462628360903052}},&quot;image&quot;:{&quot;url&quot;:&quot;https://icons.biorender.com/biorender/615c62c02c69940029be2ba0/20211005143749/image/watch-style-vape-e-cigarette.png&quot;,&quot;fallbackUrl&quot;:&quot;https://res.cloudinary.com/dlcjuc3ej/image/upload/v1633444669/pjzunh4gfkwg7dq6qpf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&quot;,&quot;isPremium&quot;:false,&quot;isPacked&quot;:true,&quot;size&quot;:{&quot;x&quot;:150,&quot;y&quot;:175.3846153846154}},&quot;source&quot;:{&quot;id&quot;:&quot;615c62c02c69940029be2ba0&quot;,&quot;type&quot;:&quot;ASSETS&quot;},&quot;parent&quot;:{&quot;type&quot;:&quot;CHILD&quot;,&quot;parentId&quot;:&quot;1bd667b3-f39d-4689-ba35-fa17f25ef587&quot;,&quot;order&quot;:&quot;2&quot;}},&quot;74365b53-9e7e-4abe-a7a2-262ff6b1dfbe&quot;:{&quot;type&quot;:&quot;FIGURE_OBJECT&quot;,&quot;id&quot;:&quot;74365b53-9e7e-4abe-a7a2-262ff6b1dfbe&quot;,&quot;parent&quot;:{&quot;type&quot;:&quot;CHILD&quot;,&quot;parentId&quot;:&quot;1bd667b3-f39d-4689-ba35-fa17f25ef587&quot;,&quot;order&quot;:&quot;5&quot;},&quot;relativeTransform&quot;:{&quot;translate&quot;:{&quot;x&quot;:0.5606783141174337,&quot;y&quot;:0},&quot;rotate&quot;:0}},&quot;3e858489-0656-4828-b4f2-49109f2eaa33&quot;:{&quot;id&quot;:&quot;3e858489-0656-4828-b4f2-49109f2eaa33&quot;,&quot;type&quot;:&quot;FIGURE_OBJECT&quot;,&quot;relativeTransform&quot;:{&quot;translate&quot;:{&quot;x&quot;:34.442046048074396,&quot;y&quot;:-89.24340125408067},&quot;rotate&quot;:0.5891936245978633,&quot;skewX&quot;:-6.589765616239885e-16},&quot;text&quot;:{&quot;textData&quot;:{&quot;lineSpacing&quot;:&quot;normal&quot;,&quot;alignment&quot;:&quot;center&quot;,&quot;lines&quot;:[{&quot;runs&quot;:[{&quot;style&quot;:{&quot;fontFamily&quot;:&quot;Roboto&quot;,&quot;fontSize&quot;:13.9455303120307,&quot;color&quot;:&quot;rgba(255,255,255,1)&quot;,&quot;fontWeight&quot;:&quot;normal&quot;,&quot;fontStyle&quot;:&quot;normal&quot;,&quot;decoration&quot;:&quot;none&quot;,&quot;script&quot;:&quot;none&quot;},&quot;range&quot;:[0,1]}],&quot;text&quot;:&quot;12&quot;,&quot;baseStyle&quot;:{&quot;fontFamily&quot;:&quot;Roboto&quot;,&quot;fontSize&quot;:13.9455303120307,&quot;color&quot;:&quot;rgba(255,255,255,1)&quot;,&quot;fontWeight&quot;:&quot;normal&quot;,&quot;fontStyle&quot;:&quot;normal&quot;,&quot;decoration&quot;:&quot;none&quot;,&quot;script&quot;:&quot;none&quot;}}],&quot;verticalAlign&quot;:&quot;TOP&quot;},&quot;format&quot;:&quot;BETTER_TEXT&quot;,&quot;size&quot;:{&quot;x&quot;:16.475624058606346,&quot;y&quot;:16.417782393986716},&quot;targetSize&quot;:{&quot;x&quot;:16.475624058606346,&quot;y&quot;:16.417782393986716},&quot;verticalAlign&quot;:&quot;TOP&quot;},&quot;parent&quot;:{&quot;type&quot;:&quot;CHILD&quot;,&quot;parentId&quot;:&quot;74365b53-9e7e-4abe-a7a2-262ff6b1dfbe&quot;,&quot;order&quot;:&quot;2&quot;},&quot;opacity&quot;:0.75},&quot;86a96f24-6e66-4dc4-b7f2-7f8ac5b46fc0&quot;:{&quot;id&quot;:&quot;86a96f24-6e66-4dc4-b7f2-7f8ac5b46fc0&quot;,&quot;type&quot;:&quot;FIGURE_OBJECT&quot;,&quot;relativeTransform&quot;:{&quot;translate&quot;:{&quot;x&quot;:32.07367923627915,&quot;y&quot;:-85.60876592489618},&quot;rotate&quot;:0.5493508957036197,&quot;skewX&quot;:-4.942324212179915e-16},&quot;text&quot;:{&quot;textData&quot;:{&quot;lineSpacing&quot;:&quot;normal&quot;,&quot;alignment&quot;:&quot;center&quot;,&quot;lines&quot;:[{&quot;runs&quot;:[{&quot;style&quot;:{&quot;fontFamily&quot;:&quot;Roboto&quot;,&quot;fontSize&quot;:13.94553031203068,&quot;color&quot;:&quot;rgba(255,255,255,1)&quot;,&quot;fontWeight&quot;:&quot;normal&quot;,&quot;fontStyle&quot;:&quot;normal&quot;,&quot;decoration&quot;:&quot;none&quot;,&quot;script&quot;:&quot;none&quot;},&quot;range&quot;:[0,1]}],&quot;text&quot;:&quot;..&quot;,&quot;baseStyle&quot;:{&quot;fontFamily&quot;:&quot;Roboto&quot;,&quot;fontSize&quot;:13.94553031203068,&quot;color&quot;:&quot;rgba(255,255,255,1)&quot;,&quot;fontWeight&quot;:&quot;normal&quot;,&quot;fontStyle&quot;:&quot;normal&quot;,&quot;decoration&quot;:&quot;none&quot;,&quot;script&quot;:&quot;none&quot;}}],&quot;verticalAlign&quot;:&quot;TOP&quot;},&quot;format&quot;:&quot;BETTER_TEXT&quot;,&quot;size&quot;:{&quot;x&quot;:7.363126744316571,&quot;y&quot;:16.417782393986712},&quot;targetSize&quot;:{&quot;x&quot;:7.363126744316571,&quot;y&quot;:16.417782393986712},&quot;verticalAlign&quot;:&quot;TOP&quot;},&quot;parent&quot;:{&quot;type&quot;:&quot;CHILD&quot;,&quot;parentId&quot;:&quot;74365b53-9e7e-4abe-a7a2-262ff6b1dfbe&quot;,&quot;order&quot;:&quot;5&quot;},&quot;opacity&quot;:0.75},&quot;75830a4a-f25a-465b-8b3c-ed3f2c32e5a5&quot;:{&quot;id&quot;:&quot;75830a4a-f25a-465b-8b3c-ed3f2c32e5a5&quot;,&quot;type&quot;:&quot;FIGURE_OBJECT&quot;,&quot;relativeTransform&quot;:{&quot;translate&quot;:{&quot;x&quot;:24.75172259411051,&quot;y&quot;:-74.8861927436742},&quot;rotate&quot;:0.5615048382402585,&quot;skewX&quot;:-5.7660449142099e-16},&quot;text&quot;:{&quot;textData&quot;:{&quot;lineSpacing&quot;:&quot;normal&quot;,&quot;alignment&quot;:&quot;center&quot;,&quot;lines&quot;:[{&quot;runs&quot;:[{&quot;style&quot;:{&quot;fontFamily&quot;:&quot;Roboto&quot;,&quot;fontSize&quot;:13.945530312030701,&quot;color&quot;:&quot;rgba(255,255,255,1)&quot;,&quot;fontWeight&quot;:&quot;normal&quot;,&quot;fontStyle&quot;:&quot;normal&quot;,&quot;decoration&quot;:&quot;none&quot;,&quot;script&quot;:&quot;none&quot;},&quot;range&quot;:[0,1]}],&quot;text&quot;:&quot;00&quot;,&quot;baseStyle&quot;:{&quot;fontFamily&quot;:&quot;Roboto&quot;,&quot;fontSize&quot;:13.945530312030701,&quot;color&quot;:&quot;rgba(255,255,255,1)&quot;,&quot;fontWeight&quot;:&quot;normal&quot;,&quot;fontStyle&quot;:&quot;normal&quot;,&quot;decoration&quot;:&quot;none&quot;,&quot;script&quot;:&quot;none&quot;}}],&quot;verticalAlign&quot;:&quot;TOP&quot;},&quot;format&quot;:&quot;BETTER_TEXT&quot;,&quot;size&quot;:{&quot;x&quot;:16.47562405860635,&quot;y&quot;:16.417782393986716},&quot;targetSize&quot;:{&quot;x&quot;:16.47562405860635,&quot;y&quot;:16.417782393986716},&quot;verticalAlign&quot;:&quot;TOP&quot;},&quot;parent&quot;:{&quot;type&quot;:&quot;CHILD&quot;,&quot;parentId&quot;:&quot;74365b53-9e7e-4abe-a7a2-262ff6b1dfbe&quot;,&quot;order&quot;:&quot;7&quot;},&quot;opacity&quot;:0.75},&quot;bac008ac-258f-4382-b3cd-33479640c24c&quot;:{&quot;id&quot;:&quot;bac008ac-258f-4382-b3cd-33479640c24c&quot;,&quot;name&quot;:&quot;T-shirt&quot;,&quot;displayName&quot;:&quot;&quot;,&quot;type&quot;:&quot;FIGURE_OBJECT&quot;,&quot;relativeTransform&quot;:{&quot;translate&quot;:{&quot;x&quot;:81.28274307454198,&quot;y&quot;:-62.0602024896837},&quot;rotate&quot;:0,&quot;skewX&quot;:0,&quot;scale&quot;:{&quot;x&quot;:0.7682701924615656,&quot;y&quot;:0.7682701924615657}},&quot;image&quot;:{&quot;url&quot;:&quot;https://icons.biorender.com/biorender/63d94a15bd2ded00211ea44a/20230131170509/image/t-shirt.png&quot;,&quot;fallbackUrl&quot;:&quot;https://res.cloudinary.com/dlcjuc3ej/image/upload/v1675184709/cydltqsotmimpylpnel1.svg#/keystone/api/icons/63d94a15bd2ded00211ea44a/20230131170509/image/t-shirt.svg&quot;,&quot;isPremium&quot;:false,&quot;size&quot;:{&quot;x&quot;:165,&quot;y&quot;:201.66666666666666}},&quot;source&quot;:{&quot;id&quot;:&quot;63d94a15bd2ded00211ea44a&quot;,&quot;version&quot;:1675184709,&quot;type&quot;:&quot;ASSETS&quot;},&quot;isPremium&quot;:false,&quot;parent&quot;:{&quot;type&quot;:&quot;CHILD&quot;,&quot;parentId&quot;:&quot;88d4d341-5509-4124-94d2-23ddd0c2f290&quot;,&quot;order&quot;:&quot;2&quot;}},&quot;1bf60896-88fb-4667-aad6-4993e9fa0ba0&quot;:{&quot;id&quot;:&quot;1bf60896-88fb-4667-aad6-4993e9fa0ba0&quot;,&quot;name&quot;:&quot;Microchip 1 (symbol)&quot;,&quot;displayName&quot;:&quot;&quot;,&quot;type&quot;:&quot;FIGURE_OBJECT&quot;,&quot;relativeTransform&quot;:{&quot;translate&quot;:{&quot;x&quot;:81.2834531303448,&quot;y&quot;:-77.28492283942784},&quot;rotate&quot;:0,&quot;skewX&quot;:0,&quot;scale&quot;:{&quot;x&quot;:0.6146938457585905,&quot;y&quot;:0.6146938457585907}},&quot;image&quot;:{&quot;url&quot;:&quot;https://icons.biorender.com/biorender/64836a870963a00020160e85/20230713141643/image/microchip-1-symbol.png&quot;,&quot;fallbackUrl&quot;:&quot;https://res.cloudinary.com/dlcjuc3ej/image/upload/v1689257803/bpbdafzes9qaviwjakga.svg#/keystone/api/icons/64836a870963a00020160e85/20230713141643/image/microchip-1-symbol.svg&quot;,&quot;isPremium&quot;:false,&quot;size&quot;:{&quot;x&quot;:100,&quot;y&quot;:100}},&quot;source&quot;:{&quot;id&quot;:&quot;64836a870963a00020160e85&quot;,&quot;version&quot;:1689257803,&quot;type&quot;:&quot;ASSETS&quot;},&quot;isPremium&quot;:false,&quot;parent&quot;:{&quot;type&quot;:&quot;CHILD&quot;,&quot;parentId&quot;:&quot;88d4d341-5509-4124-94d2-23ddd0c2f290&quot;,&quot;order&quot;:&quot;5&quot;}},&quot;391e146f-416e-4799-a191-594244a9b38e&quot;:{&quot;id&quot;:&quot;391e146f-416e-4799-a191-594244a9b38e&quot;,&quot;type&quot;:&quot;FIGURE_OBJECT&quot;,&quot;relativeTransform&quot;:{&quot;translate&quot;:{&quot;x&quot;:-202.8704286314765,&quot;y&quot;:-18.99404342946259},&quot;rotate&quot;:0,&quot;skewX&quot;:0,&quot;scale&quot;:{&quot;x&quot;:1,&quot;y&quot;:1}},&quot;text&quot;:{&quot;textData&quot;:{&quot;lineSpacing&quot;:&quot;normal&quot;,&quot;alignment&quot;:&quot;center&quot;,&quot;verticalAlign&quot;:&quot;BOTTOM&quot;,&quot;lines&quot;:[{&quot;runs&quot;:[{&quot;style&quot;:{&quot;fontFamily&quot;:&quot;Roboto&quot;,&quot;fontSize&quot;:18.666666666666664,&quot;color&quot;:&quot;rgba(255,255,255,1)&quot;,&quot;fontWeight&quot;:&quot;bold&quot;,&quot;fontStyle&quot;:&quot;normal&quot;,&quot;decoration&quot;:&quot;none&quot;},&quot;range&quot;:[0,6]}],&quot;text&quot;:&quot;SENSORS&quot;}],&quot;textCurve&quot;:{&quot;curveAmount&quot;:-15,&quot;type&quot;:&quot;circular&quot;},&quot;_lastCaretLocation&quot;:{&quot;lineIndex&quot;:0,&quot;runIndex&quot;:-1,&quot;charIndex&quot;:-1,&quot;endOfLine&quot;:true}},&quot;format&quot;:&quot;BETTER_TEXT&quot;,&quot;size&quot;:{&quot;x&quot;:90.22090047200521,&quot;y&quot;:26.153819812376845},&quot;targetSize&quot;:{&quot;x&quot;:90.22090047200521,&quot;y&quot;:26.153819812376845}},&quot;parent&quot;:{&quot;type&quot;:&quot;CHILD&quot;,&quot;parentId&quot;:&quot;9622251c-261f-4b74-b5e9-2b7741717ddd&quot;,&quot;order&quot;:&quot;65&quot;}},&quot;d843d1b2-954c-495b-953a-155ac601455f&quot;:{&quot;id&quot;:&quot;d843d1b2-954c-495b-953a-155ac601455f&quot;,&quot;name&quot;:&quot;Cell phone 1&quot;,&quot;displayName&quot;:&quot;&quot;,&quot;type&quot;:&quot;FIGURE_OBJECT&quot;,&quot;relativeTransform&quot;:{&quot;translate&quot;:{&quot;x&quot;:-250.13421759460005,&quot;y&quot;:-98.53042388906542},&quot;rotate&quot;:0,&quot;skewX&quot;:0,&quot;scale&quot;:{&quot;x&quot;:1.2029317866802212,&quot;y&quot;:1.2029317866802212}},&quot;image&quot;:{&quot;url&quot;:&quot;https://icons.biorender.com/biorender/5e7523d184bab800280476d7/cell-phone-1.png&quot;,&quot;fallbackUrl&quot;:&quot;https://res.cloudinary.com/dlcjuc3ej/image/upload/v1584735179/wgasg2er3angnmpw6zlh.svg#/keystone/api/icons/5e7523d184bab800280476d7/cell-phone-1.svg#/keystone/api/icons/5e7523d184bab800280476d7/cell-phone-1.svg#/keystone/api/icons/5e7523d184bab800280476d7/cell-phone-1.svg#/keystone/api/icons/5e7523d184bab800280476d7/cell-phone-1.svg#/keystone/api/icons/5e7523d184bab800280476d7/cell-phone-1.svg#/keystone/api/icons/5e7523d184bab800280476d7/cell-phone-1.svg&quot;,&quot;isPremium&quot;:false,&quot;size&quot;:{&quot;x&quot;:100,&quot;y&quot;:99.31972789115646}},&quot;source&quot;:{&quot;id&quot;:&quot;5e75238884bab800280476bc&quot;,&quot;version&quot;:1584735179,&quot;type&quot;:&quot;ASSETS&quot;},&quot;isPremium&quot;:false,&quot;parent&quot;:{&quot;type&quot;:&quot;CHILD&quot;,&quot;parentId&quot;:&quot;9622251c-261f-4b74-b5e9-2b7741717ddd&quot;,&quot;order&quot;:&quot;7&quot;}},&quot;5ad117eb-b4eb-4837-ad8c-c79a48c143ba&quot;:{&quot;id&quot;:&quot;5ad117eb-b4eb-4837-ad8c-c79a48c143ba&quot;,&quot;name&quot;:&quot;Sun and cloud (symbol)&quot;,&quot;displayName&quot;:&quot;&quot;,&quot;type&quot;:&quot;FIGURE_OBJECT&quot;,&quot;relativeTransform&quot;:{&quot;translate&quot;:{&quot;x&quot;:-257.499360095772,&quot;y&quot;:-112.48298207520719},&quot;rotate&quot;:0,&quot;skewX&quot;:0,&quot;scale&quot;:{&quot;x&quot;:0.5032380104064943,&quot;y&quot;:0.5032380104064943}},&quot;image&quot;:{&quot;url&quot;:&quot;https://icons.biorender.com/biorender/65c108717ea8a9d17a9cae45/20240205161113/image/sun-and-cloud-symbol.png&quot;,&quot;fallbackUrl&quot;:&quot;https://res.cloudinary.com/dlcjuc3ej/image/upload/v1707149473/zfwlw8ex3g3bhazzw7k0.svg#/keystone/api/icons/65c108717ea8a9d17a9cae45/20240205161113/image/sun-and-cloud-symbol.svg&quot;,&quot;isPremium&quot;:false,&quot;size&quot;:{&quot;x&quot;:100,&quot;y&quot;:65}},&quot;source&quot;:{&quot;id&quot;:&quot;65c108717ea8a9d17a9cae45&quot;,&quot;version&quot;:1707149473,&quot;type&quot;:&quot;ASSETS&quot;},&quot;isPremium&quot;:false,&quot;parent&quot;:{&quot;type&quot;:&quot;CHILD&quot;,&quot;parentId&quot;:&quot;9622251c-261f-4b74-b5e9-2b7741717ddd&quot;,&quot;order&quot;:&quot;75&quot;}},&quot;88d4d341-5509-4124-94d2-23ddd0c2f290&quot;:{&quot;type&quot;:&quot;FIGURE_OBJECT&quot;,&quot;id&quot;:&quot;88d4d341-5509-4124-94d2-23ddd0c2f290&quot;,&quot;parent&quot;:{&quot;type&quot;:&quot;CHILD&quot;,&quot;parentId&quot;:&quot;9622251c-261f-4b74-b5e9-2b7741717ddd&quot;,&quot;order&quot;:&quot;4&quot;},&quot;relativeTransform&quot;:{&quot;translate&quot;:{&quot;x&quot;:-90.61254352494794,&quot;y&quot;:67.16228125729981},&quot;rotate&quot;:0}},&quot;3e453cd0-77a4-46fb-bf03-79ef26cc8954&quot;:{&quot;id&quot;:&quot;3e453cd0-77a4-46fb-bf03-79ef26cc8954&quot;,&quot;name&quot;:&quot;image.png&quot;,&quot;type&quot;:&quot;FIGURE_OBJECT&quot;,&quot;relativeTransform&quot;:{&quot;translate&quot;:{&quot;x&quot;:270.538341727224,&quot;y&quot;:46.42595656040663},&quot;rotate&quot;:0,&quot;skewX&quot;:0,&quot;scale&quot;:{&quot;x&quot;:0.5309332232597547,&quot;y&quot;:0.5309332232597547}},&quot;image&quot;:{&quot;url&quot;:&quot;https://core.services.biorender.com/api/uploads/66eac0c99a3216a3ab0a572f/1726660809711_5c9f2510-f897-48fc-ac0e-3f46817e9878_icon.png&quot;,&quot;isPremium&quot;:false,&quot;isSignedURL&quot;:true,&quot;size&quot;:{&quot;x&quot;:300,&quot;y&quot;:359.2105263157895}},&quot;source&quot;:{&quot;id&quot;:&quot;66eac0c99a3216a3ab0a572f&quot;,&quot;type&quot;:&quot;UPLOADS&quot;},&quot;isPremium&quot;:false,&quot;parent&quot;:{&quot;type&quot;:&quot;CHILD&quot;,&quot;parentId&quot;:&quot;9622251c-261f-4b74-b5e9-2b7741717ddd&quot;,&quot;order&quot;:&quot;8&quot;}},&quot;d923f678-07f0-4b9f-86a0-16db15331868&quot;:{&quot;id&quot;:&quot;d923f678-07f0-4b9f-86a0-16db15331868&quot;,&quot;name&quot;:&quot;image.png&quot;,&quot;type&quot;:&quot;FIGURE_OBJECT&quot;,&quot;relativeTransform&quot;:{&quot;translate&quot;:{&quot;x&quot;:-264.2417328369048,&quot;y&quot;:117.19431148410868},&quot;rotate&quot;:0,&quot;skewX&quot;:0,&quot;scale&quot;:{&quot;x&quot;:0.7098783564567566,&quot;y&quot;:0.7098783564567566}},&quot;image&quot;:{&quot;url&quot;:&quot;https://core.services.biorender.com/api/uploads/66eac153b90a160f99cf32e5/1726660947839_a2c8ef8a-6ebf-49bd-8efe-5a13123f1297_icon.png&quot;,&quot;isPremium&quot;:false,&quot;isSignedURL&quot;:true,&quot;size&quot;:{&quot;x&quot;:300,&quot;y&quot;:289.4117647058824}},&quot;source&quot;:{&quot;id&quot;:&quot;66eac153b90a160f99cf32e5&quot;,&quot;type&quot;:&quot;UPLOADS&quot;},&quot;isPremium&quot;:false,&quot;parent&quot;:{&quot;type&quot;:&quot;CHILD&quot;,&quot;parentId&quot;:&quot;9622251c-261f-4b74-b5e9-2b7741717ddd&quot;,&quot;order&quot;:&quot;9&quot;}}}}"/>
    <we:property name="66eabfea88cab1cd2868ae5e_1726661071301" value="{&quot;id&quot;:&quot;7470cb74-1e72-4817-bcaf-e7ed85795576&quot;,&quot;objects&quot;:{&quot;7470cb74-1e72-4817-bcaf-e7ed85795576&quot;:{&quot;id&quot;:&quot;7470cb74-1e72-4817-bcaf-e7ed85795576&quot;,&quot;type&quot;:&quot;FIGURE_OBJECT&quot;,&quot;document&quot;:{&quot;type&quot;:&quot;DOCUMENT_GROUP&quot;,&quot;canvasType&quot;:&quot;FIGURE&quot;,&quot;units&quot;:&quot;cm&quot;}},&quot;b7c70486-cb7c-4b04-a7b2-037ad0ed791f&quot;:{&quot;id&quot;:&quot;b7c70486-cb7c-4b04-a7b2-037ad0ed791f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parentId&quot;:&quot;7470cb74-1e72-4817-bcaf-e7ed85795576&quot;,&quot;type&quot;:&quot;FRAME&quot;,&quot;order&quot;:&quot;5&quot;}},&quot;9622251c-261f-4b74-b5e9-2b7741717ddd&quot;:{&quot;id&quot;:&quot;9622251c-261f-4b74-b5e9-2b7741717ddd&quot;,&quot;type&quot;:&quot;FIGURE_OBJECT&quot;,&quot;document&quot;:{&quot;type&quot;:&quot;FIGURE&quot;,&quot;canvasType&quot;:&quot;FIGURE&quot;,&quot;units&quot;:&quot;cm&quot;},&quot;parent&quot;:{&quot;parentId&quot;:&quot;7470cb74-1e72-4817-bcaf-e7ed85795576&quot;,&quot;type&quot;:&quot;DOCUMENT&quot;,&quot;order&quot;:&quot;5&quot;}},&quot;96de321f-fae0-4607-86f9-a1fdf8cafe5d&quot;:{&quot;id&quot;:&quot;96de321f-fae0-4607-86f9-a1fdf8cafe5d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type&quot;:&quot;FRAME&quot;,&quot;parentId&quot;:&quot;9622251c-261f-4b74-b5e9-2b7741717ddd&quot;,&quot;order&quot;:&quot;5&quot;}},&quot;15000e83-80ea-432f-9d6f-c4f52dbea2ae&quot;:{&quot;id&quot;:&quot;15000e83-80ea-432f-9d6f-c4f52dbea2ae&quot;,&quot;type&quot;:&quot;FIGURE_OBJECT&quot;,&quot;guide&quot;:{&quot;type&quot;:&quot;GRID&quot;,&quot;distance&quot;:1,&quot;units&quot;:&quot;cm&quot;},&quot;parent&quot;:{&quot;parentId&quot;:&quot;7470cb74-1e72-4817-bcaf-e7ed85795576&quot;,&quot;type&quot;:&quot;GUIDE&quot;,&quot;order&quot;:&quot;5&quot;}},&quot;1bd667b3-f39d-4689-ba35-fa17f25ef587&quot;:{&quot;relativeTransform&quot;:{&quot;translate&quot;:{&quot;x&quot;:-3.690884167743686,&quot;y&quot;:-138.96680514346326},&quot;rotate&quot;:0},&quot;type&quot;:&quot;FIGURE_OBJECT&quot;,&quot;id&quot;:&quot;1bd667b3-f39d-4689-ba35-fa17f25ef587&quot;,&quot;parent&quot;:{&quot;type&quot;:&quot;CHILD&quot;,&quot;parentId&quot;:&quot;9622251c-261f-4b74-b5e9-2b7741717ddd&quot;,&quot;order&quot;:&quot;2&quot;},&quot;name&quot;:&quot;Watch-style vape (e-cigarette, with time)&quot;,&quot;displayName&quot;:&quot;Watch-style vape (e-cigarette, with time)&quot;,&quot;source&quot;:{&quot;id&quot;:&quot;615cb39e44e2d800a6bc8259&quot;,&quot;type&quot;:&quot;ASSETS&quot;},&quot;isPremium&quot;:true},&quot;308ad1ad-1341-4343-a2f0-af3d0a2c17aa&quot;:{&quot;id&quot;:&quot;308ad1ad-1341-4343-a2f0-af3d0a2c17aa&quot;,&quot;name&quot;:&quot;Watch-style vape (e-cigarette)&quot;,&quot;type&quot;:&quot;FIGURE_OBJECT&quot;,&quot;relativeTransform&quot;:{&quot;translate&quot;:{&quot;x&quot;:47.38769009173438,&quot;y&quot;:-45.895164419553765},&quot;rotate&quot;:0,&quot;skewX&quot;:0,&quot;scale&quot;:{&quot;x&quot;:0.7462628360903052,&quot;y&quot;:0.7462628360903052}},&quot;image&quot;:{&quot;url&quot;:&quot;https://icons.biorender.com/biorender/615c62c02c69940029be2ba0/20211005143749/image/watch-style-vape-e-cigarette.png&quot;,&quot;fallbackUrl&quot;:&quot;https://res.cloudinary.com/dlcjuc3ej/image/upload/v1633444669/pjzunh4gfkwg7dq6qpf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&quot;,&quot;isPremium&quot;:false,&quot;isPacked&quot;:true,&quot;size&quot;:{&quot;x&quot;:150,&quot;y&quot;:175.3846153846154}},&quot;source&quot;:{&quot;id&quot;:&quot;615c62c02c69940029be2ba0&quot;,&quot;type&quot;:&quot;ASSETS&quot;},&quot;parent&quot;:{&quot;type&quot;:&quot;CHILD&quot;,&quot;parentId&quot;:&quot;1bd667b3-f39d-4689-ba35-fa17f25ef587&quot;,&quot;order&quot;:&quot;2&quot;}},&quot;74365b53-9e7e-4abe-a7a2-262ff6b1dfbe&quot;:{&quot;type&quot;:&quot;FIGURE_OBJECT&quot;,&quot;id&quot;:&quot;74365b53-9e7e-4abe-a7a2-262ff6b1dfbe&quot;,&quot;parent&quot;:{&quot;type&quot;:&quot;CHILD&quot;,&quot;parentId&quot;:&quot;1bd667b3-f39d-4689-ba35-fa17f25ef587&quot;,&quot;order&quot;:&quot;5&quot;},&quot;relativeTransform&quot;:{&quot;translate&quot;:{&quot;x&quot;:0.5606783141174337,&quot;y&quot;:0},&quot;rotate&quot;:0}},&quot;3e858489-0656-4828-b4f2-49109f2eaa33&quot;:{&quot;id&quot;:&quot;3e858489-0656-4828-b4f2-49109f2eaa33&quot;,&quot;type&quot;:&quot;FIGURE_OBJECT&quot;,&quot;relativeTransform&quot;:{&quot;translate&quot;:{&quot;x&quot;:34.442046048074396,&quot;y&quot;:-89.24340125408067},&quot;rotate&quot;:0.5891936245978633,&quot;skewX&quot;:-6.589765616239885e-16},&quot;text&quot;:{&quot;textData&quot;:{&quot;lineSpacing&quot;:&quot;normal&quot;,&quot;alignment&quot;:&quot;center&quot;,&quot;lines&quot;:[{&quot;runs&quot;:[{&quot;style&quot;:{&quot;fontFamily&quot;:&quot;Roboto&quot;,&quot;fontSize&quot;:13.9455303120307,&quot;color&quot;:&quot;rgba(255,255,255,1)&quot;,&quot;fontWeight&quot;:&quot;normal&quot;,&quot;fontStyle&quot;:&quot;normal&quot;,&quot;decoration&quot;:&quot;none&quot;,&quot;script&quot;:&quot;none&quot;},&quot;range&quot;:[0,1]}],&quot;text&quot;:&quot;12&quot;,&quot;baseStyle&quot;:{&quot;fontFamily&quot;:&quot;Roboto&quot;,&quot;fontSize&quot;:13.9455303120307,&quot;color&quot;:&quot;rgba(255,255,255,1)&quot;,&quot;fontWeight&quot;:&quot;normal&quot;,&quot;fontStyle&quot;:&quot;normal&quot;,&quot;decoration&quot;:&quot;none&quot;,&quot;script&quot;:&quot;none&quot;}}],&quot;verticalAlign&quot;:&quot;TOP&quot;},&quot;format&quot;:&quot;BETTER_TEXT&quot;,&quot;size&quot;:{&quot;x&quot;:16.475624058606346,&quot;y&quot;:16.417782393986716},&quot;targetSize&quot;:{&quot;x&quot;:16.475624058606346,&quot;y&quot;:16.417782393986716},&quot;verticalAlign&quot;:&quot;TOP&quot;},&quot;parent&quot;:{&quot;type&quot;:&quot;CHILD&quot;,&quot;parentId&quot;:&quot;74365b53-9e7e-4abe-a7a2-262ff6b1dfbe&quot;,&quot;order&quot;:&quot;2&quot;},&quot;opacity&quot;:0.75},&quot;86a96f24-6e66-4dc4-b7f2-7f8ac5b46fc0&quot;:{&quot;id&quot;:&quot;86a96f24-6e66-4dc4-b7f2-7f8ac5b46fc0&quot;,&quot;type&quot;:&quot;FIGURE_OBJECT&quot;,&quot;relativeTransform&quot;:{&quot;translate&quot;:{&quot;x&quot;:32.07367923627915,&quot;y&quot;:-85.60876592489618},&quot;rotate&quot;:0.5493508957036197,&quot;skewX&quot;:-4.942324212179915e-16},&quot;text&quot;:{&quot;textData&quot;:{&quot;lineSpacing&quot;:&quot;normal&quot;,&quot;alignment&quot;:&quot;center&quot;,&quot;lines&quot;:[{&quot;runs&quot;:[{&quot;style&quot;:{&quot;fontFamily&quot;:&quot;Roboto&quot;,&quot;fontSize&quot;:13.94553031203068,&quot;color&quot;:&quot;rgba(255,255,255,1)&quot;,&quot;fontWeight&quot;:&quot;normal&quot;,&quot;fontStyle&quot;:&quot;normal&quot;,&quot;decoration&quot;:&quot;none&quot;,&quot;script&quot;:&quot;none&quot;},&quot;range&quot;:[0,1]}],&quot;text&quot;:&quot;..&quot;,&quot;baseStyle&quot;:{&quot;fontFamily&quot;:&quot;Roboto&quot;,&quot;fontSize&quot;:13.94553031203068,&quot;color&quot;:&quot;rgba(255,255,255,1)&quot;,&quot;fontWeight&quot;:&quot;normal&quot;,&quot;fontStyle&quot;:&quot;normal&quot;,&quot;decoration&quot;:&quot;none&quot;,&quot;script&quot;:&quot;none&quot;}}],&quot;verticalAlign&quot;:&quot;TOP&quot;},&quot;format&quot;:&quot;BETTER_TEXT&quot;,&quot;size&quot;:{&quot;x&quot;:7.363126744316571,&quot;y&quot;:16.417782393986712},&quot;targetSize&quot;:{&quot;x&quot;:7.363126744316571,&quot;y&quot;:16.417782393986712},&quot;verticalAlign&quot;:&quot;TOP&quot;},&quot;parent&quot;:{&quot;type&quot;:&quot;CHILD&quot;,&quot;parentId&quot;:&quot;74365b53-9e7e-4abe-a7a2-262ff6b1dfbe&quot;,&quot;order&quot;:&quot;5&quot;},&quot;opacity&quot;:0.75},&quot;75830a4a-f25a-465b-8b3c-ed3f2c32e5a5&quot;:{&quot;id&quot;:&quot;75830a4a-f25a-465b-8b3c-ed3f2c32e5a5&quot;,&quot;type&quot;:&quot;FIGURE_OBJECT&quot;,&quot;relativeTransform&quot;:{&quot;translate&quot;:{&quot;x&quot;:24.75172259411051,&quot;y&quot;:-74.8861927436742},&quot;rotate&quot;:0.5615048382402585,&quot;skewX&quot;:-5.7660449142099e-16},&quot;text&quot;:{&quot;textData&quot;:{&quot;lineSpacing&quot;:&quot;normal&quot;,&quot;alignment&quot;:&quot;center&quot;,&quot;lines&quot;:[{&quot;runs&quot;:[{&quot;style&quot;:{&quot;fontFamily&quot;:&quot;Roboto&quot;,&quot;fontSize&quot;:13.945530312030701,&quot;color&quot;:&quot;rgba(255,255,255,1)&quot;,&quot;fontWeight&quot;:&quot;normal&quot;,&quot;fontStyle&quot;:&quot;normal&quot;,&quot;decoration&quot;:&quot;none&quot;,&quot;script&quot;:&quot;none&quot;},&quot;range&quot;:[0,1]}],&quot;text&quot;:&quot;00&quot;,&quot;baseStyle&quot;:{&quot;fontFamily&quot;:&quot;Roboto&quot;,&quot;fontSize&quot;:13.945530312030701,&quot;color&quot;:&quot;rgba(255,255,255,1)&quot;,&quot;fontWeight&quot;:&quot;normal&quot;,&quot;fontStyle&quot;:&quot;normal&quot;,&quot;decoration&quot;:&quot;none&quot;,&quot;script&quot;:&quot;none&quot;}}],&quot;verticalAlign&quot;:&quot;TOP&quot;},&quot;format&quot;:&quot;BETTER_TEXT&quot;,&quot;size&quot;:{&quot;x&quot;:16.47562405860635,&quot;y&quot;:16.417782393986716},&quot;targetSize&quot;:{&quot;x&quot;:16.47562405860635,&quot;y&quot;:16.417782393986716},&quot;verticalAlign&quot;:&quot;TOP&quot;},&quot;parent&quot;:{&quot;type&quot;:&quot;CHILD&quot;,&quot;parentId&quot;:&quot;74365b53-9e7e-4abe-a7a2-262ff6b1dfbe&quot;,&quot;order&quot;:&quot;7&quot;},&quot;opacity&quot;:0.75},&quot;bac008ac-258f-4382-b3cd-33479640c24c&quot;:{&quot;id&quot;:&quot;bac008ac-258f-4382-b3cd-33479640c24c&quot;,&quot;name&quot;:&quot;T-shirt&quot;,&quot;displayName&quot;:&quot;&quot;,&quot;type&quot;:&quot;FIGURE_OBJECT&quot;,&quot;relativeTransform&quot;:{&quot;translate&quot;:{&quot;x&quot;:81.28274307454198,&quot;y&quot;:-62.0602024896837},&quot;rotate&quot;:0,&quot;skewX&quot;:0,&quot;scale&quot;:{&quot;x&quot;:0.7682701924615656,&quot;y&quot;:0.7682701924615657}},&quot;image&quot;:{&quot;url&quot;:&quot;https://icons.biorender.com/biorender/63d94a15bd2ded00211ea44a/20230131170509/image/t-shirt.png&quot;,&quot;fallbackUrl&quot;:&quot;https://res.cloudinary.com/dlcjuc3ej/image/upload/v1675184709/cydltqsotmimpylpnel1.svg#/keystone/api/icons/63d94a15bd2ded00211ea44a/20230131170509/image/t-shirt.svg&quot;,&quot;isPremium&quot;:false,&quot;size&quot;:{&quot;x&quot;:165,&quot;y&quot;:201.66666666666666}},&quot;source&quot;:{&quot;id&quot;:&quot;63d94a15bd2ded00211ea44a&quot;,&quot;version&quot;:1675184709,&quot;type&quot;:&quot;ASSETS&quot;},&quot;isPremium&quot;:false,&quot;parent&quot;:{&quot;type&quot;:&quot;CHILD&quot;,&quot;parentId&quot;:&quot;88d4d341-5509-4124-94d2-23ddd0c2f290&quot;,&quot;order&quot;:&quot;2&quot;}},&quot;1bf60896-88fb-4667-aad6-4993e9fa0ba0&quot;:{&quot;id&quot;:&quot;1bf60896-88fb-4667-aad6-4993e9fa0ba0&quot;,&quot;name&quot;:&quot;Microchip 1 (symbol)&quot;,&quot;displayName&quot;:&quot;&quot;,&quot;type&quot;:&quot;FIGURE_OBJECT&quot;,&quot;relativeTransform&quot;:{&quot;translate&quot;:{&quot;x&quot;:81.2834531303448,&quot;y&quot;:-77.28492283942784},&quot;rotate&quot;:0,&quot;skewX&quot;:0,&quot;scale&quot;:{&quot;x&quot;:0.6146938457585905,&quot;y&quot;:0.6146938457585907}},&quot;image&quot;:{&quot;url&quot;:&quot;https://icons.biorender.com/biorender/64836a870963a00020160e85/20230713141643/image/microchip-1-symbol.png&quot;,&quot;fallbackUrl&quot;:&quot;https://res.cloudinary.com/dlcjuc3ej/image/upload/v1689257803/bpbdafzes9qaviwjakga.svg#/keystone/api/icons/64836a870963a00020160e85/20230713141643/image/microchip-1-symbol.svg&quot;,&quot;isPremium&quot;:false,&quot;size&quot;:{&quot;x&quot;:100,&quot;y&quot;:100}},&quot;source&quot;:{&quot;id&quot;:&quot;64836a870963a00020160e85&quot;,&quot;version&quot;:1689257803,&quot;type&quot;:&quot;ASSETS&quot;},&quot;isPremium&quot;:false,&quot;parent&quot;:{&quot;type&quot;:&quot;CHILD&quot;,&quot;parentId&quot;:&quot;88d4d341-5509-4124-94d2-23ddd0c2f290&quot;,&quot;order&quot;:&quot;5&quot;}},&quot;391e146f-416e-4799-a191-594244a9b38e&quot;:{&quot;id&quot;:&quot;391e146f-416e-4799-a191-594244a9b38e&quot;,&quot;type&quot;:&quot;FIGURE_OBJECT&quot;,&quot;relativeTransform&quot;:{&quot;translate&quot;:{&quot;x&quot;:-202.8704286314765,&quot;y&quot;:-18.99404342946259},&quot;rotate&quot;:0,&quot;skewX&quot;:0,&quot;scale&quot;:{&quot;x&quot;:1,&quot;y&quot;:1}},&quot;text&quot;:{&quot;textData&quot;:{&quot;lineSpacing&quot;:&quot;normal&quot;,&quot;alignment&quot;:&quot;center&quot;,&quot;verticalAlign&quot;:&quot;BOTTOM&quot;,&quot;lines&quot;:[{&quot;runs&quot;:[{&quot;style&quot;:{&quot;fontFamily&quot;:&quot;Roboto&quot;,&quot;fontSize&quot;:18.666666666666664,&quot;color&quot;:&quot;rgba(255,255,255,1)&quot;,&quot;fontWeight&quot;:&quot;bold&quot;,&quot;fontStyle&quot;:&quot;normal&quot;,&quot;decoration&quot;:&quot;none&quot;},&quot;range&quot;:[0,6]}],&quot;text&quot;:&quot;SENSORS&quot;}],&quot;textCurve&quot;:{&quot;curveAmount&quot;:-15,&quot;type&quot;:&quot;circular&quot;},&quot;_lastCaretLocation&quot;:{&quot;lineIndex&quot;:0,&quot;runIndex&quot;:-1,&quot;charIndex&quot;:-1,&quot;endOfLine&quot;:true}},&quot;format&quot;:&quot;BETTER_TEXT&quot;,&quot;size&quot;:{&quot;x&quot;:90.22090047200521,&quot;y&quot;:26.153819812376845},&quot;targetSize&quot;:{&quot;x&quot;:90.22090047200521,&quot;y&quot;:26.153819812376845}},&quot;parent&quot;:{&quot;type&quot;:&quot;CHILD&quot;,&quot;parentId&quot;:&quot;9622251c-261f-4b74-b5e9-2b7741717ddd&quot;,&quot;order&quot;:&quot;65&quot;}},&quot;d843d1b2-954c-495b-953a-155ac601455f&quot;:{&quot;id&quot;:&quot;d843d1b2-954c-495b-953a-155ac601455f&quot;,&quot;name&quot;:&quot;Cell phone 1&quot;,&quot;displayName&quot;:&quot;&quot;,&quot;type&quot;:&quot;FIGURE_OBJECT&quot;,&quot;relativeTransform&quot;:{&quot;translate&quot;:{&quot;x&quot;:-250.13421759460005,&quot;y&quot;:-98.53042388906542},&quot;rotate&quot;:0,&quot;skewX&quot;:0,&quot;scale&quot;:{&quot;x&quot;:1.2029317866802212,&quot;y&quot;:1.2029317866802212}},&quot;image&quot;:{&quot;url&quot;:&quot;https://icons.biorender.com/biorender/5e7523d184bab800280476d7/cell-phone-1.png&quot;,&quot;fallbackUrl&quot;:&quot;https://res.cloudinary.com/dlcjuc3ej/image/upload/v1584735179/wgasg2er3angnmpw6zlh.svg#/keystone/api/icons/5e7523d184bab800280476d7/cell-phone-1.svg#/keystone/api/icons/5e7523d184bab800280476d7/cell-phone-1.svg#/keystone/api/icons/5e7523d184bab800280476d7/cell-phone-1.svg#/keystone/api/icons/5e7523d184bab800280476d7/cell-phone-1.svg#/keystone/api/icons/5e7523d184bab800280476d7/cell-phone-1.svg#/keystone/api/icons/5e7523d184bab800280476d7/cell-phone-1.svg&quot;,&quot;isPremium&quot;:false,&quot;size&quot;:{&quot;x&quot;:100,&quot;y&quot;:99.31972789115646}},&quot;source&quot;:{&quot;id&quot;:&quot;5e75238884bab800280476bc&quot;,&quot;version&quot;:1584735179,&quot;type&quot;:&quot;ASSETS&quot;},&quot;isPremium&quot;:false,&quot;parent&quot;:{&quot;type&quot;:&quot;CHILD&quot;,&quot;parentId&quot;:&quot;9622251c-261f-4b74-b5e9-2b7741717ddd&quot;,&quot;order&quot;:&quot;7&quot;}},&quot;5ad117eb-b4eb-4837-ad8c-c79a48c143ba&quot;:{&quot;id&quot;:&quot;5ad117eb-b4eb-4837-ad8c-c79a48c143ba&quot;,&quot;name&quot;:&quot;Sun and cloud (symbol)&quot;,&quot;displayName&quot;:&quot;&quot;,&quot;type&quot;:&quot;FIGURE_OBJECT&quot;,&quot;relativeTransform&quot;:{&quot;translate&quot;:{&quot;x&quot;:-257.499360095772,&quot;y&quot;:-112.48298207520719},&quot;rotate&quot;:0,&quot;skewX&quot;:0,&quot;scale&quot;:{&quot;x&quot;:0.5032380104064943,&quot;y&quot;:0.5032380104064943}},&quot;image&quot;:{&quot;url&quot;:&quot;https://icons.biorender.com/biorender/65c108717ea8a9d17a9cae45/20240205161113/image/sun-and-cloud-symbol.png&quot;,&quot;fallbackUrl&quot;:&quot;https://res.cloudinary.com/dlcjuc3ej/image/upload/v1707149473/zfwlw8ex3g3bhazzw7k0.svg#/keystone/api/icons/65c108717ea8a9d17a9cae45/20240205161113/image/sun-and-cloud-symbol.svg&quot;,&quot;isPremium&quot;:false,&quot;size&quot;:{&quot;x&quot;:100,&quot;y&quot;:65}},&quot;source&quot;:{&quot;id&quot;:&quot;65c108717ea8a9d17a9cae45&quot;,&quot;version&quot;:1707149473,&quot;type&quot;:&quot;ASSETS&quot;},&quot;isPremium&quot;:false,&quot;parent&quot;:{&quot;type&quot;:&quot;CHILD&quot;,&quot;parentId&quot;:&quot;9622251c-261f-4b74-b5e9-2b7741717ddd&quot;,&quot;order&quot;:&quot;75&quot;}},&quot;88d4d341-5509-4124-94d2-23ddd0c2f290&quot;:{&quot;type&quot;:&quot;FIGURE_OBJECT&quot;,&quot;id&quot;:&quot;88d4d341-5509-4124-94d2-23ddd0c2f290&quot;,&quot;parent&quot;:{&quot;type&quot;:&quot;CHILD&quot;,&quot;parentId&quot;:&quot;9622251c-261f-4b74-b5e9-2b7741717ddd&quot;,&quot;order&quot;:&quot;4&quot;},&quot;relativeTransform&quot;:{&quot;translate&quot;:{&quot;x&quot;:-90.61254352494794,&quot;y&quot;:67.16228125729981},&quot;rotate&quot;:0}},&quot;3e453cd0-77a4-46fb-bf03-79ef26cc8954&quot;:{&quot;id&quot;:&quot;3e453cd0-77a4-46fb-bf03-79ef26cc8954&quot;,&quot;name&quot;:&quot;image.png&quot;,&quot;type&quot;:&quot;FIGURE_OBJECT&quot;,&quot;relativeTransform&quot;:{&quot;translate&quot;:{&quot;x&quot;:270.538341727224,&quot;y&quot;:46.42595656040663},&quot;rotate&quot;:0,&quot;skewX&quot;:0,&quot;scale&quot;:{&quot;x&quot;:0.5309332232597547,&quot;y&quot;:0.5309332232597547}},&quot;image&quot;:{&quot;url&quot;:&quot;https://core.services.biorender.com/api/uploads/66eac0c99a3216a3ab0a572f/1726660809711_5c9f2510-f897-48fc-ac0e-3f46817e9878_icon.png&quot;,&quot;isPremium&quot;:false,&quot;isSignedURL&quot;:true,&quot;size&quot;:{&quot;x&quot;:300,&quot;y&quot;:359.2105263157895}},&quot;source&quot;:{&quot;id&quot;:&quot;66eac0c99a3216a3ab0a572f&quot;,&quot;type&quot;:&quot;UPLOADS&quot;},&quot;isPremium&quot;:false,&quot;parent&quot;:{&quot;type&quot;:&quot;CHILD&quot;,&quot;parentId&quot;:&quot;9622251c-261f-4b74-b5e9-2b7741717ddd&quot;,&quot;order&quot;:&quot;8&quot;}},&quot;d923f678-07f0-4b9f-86a0-16db15331868&quot;:{&quot;id&quot;:&quot;d923f678-07f0-4b9f-86a0-16db15331868&quot;,&quot;name&quot;:&quot;image.png&quot;,&quot;type&quot;:&quot;FIGURE_OBJECT&quot;,&quot;relativeTransform&quot;:{&quot;translate&quot;:{&quot;x&quot;:-264.2417328369048,&quot;y&quot;:117.19431148410868},&quot;rotate&quot;:0,&quot;skewX&quot;:0,&quot;scale&quot;:{&quot;x&quot;:0.7098783564567566,&quot;y&quot;:0.7098783564567566}},&quot;image&quot;:{&quot;url&quot;:&quot;https://core.services.biorender.com/api/uploads/66eac153b90a160f99cf32e5/1726660947839_a2c8ef8a-6ebf-49bd-8efe-5a13123f1297_icon.png&quot;,&quot;isPremium&quot;:false,&quot;isSignedURL&quot;:true,&quot;size&quot;:{&quot;x&quot;:300,&quot;y&quot;:289.4117647058824}},&quot;source&quot;:{&quot;id&quot;:&quot;66eac153b90a160f99cf32e5&quot;,&quot;type&quot;:&quot;UPLOADS&quot;},&quot;isPremium&quot;:false,&quot;parent&quot;:{&quot;type&quot;:&quot;CHILD&quot;,&quot;parentId&quot;:&quot;9622251c-261f-4b74-b5e9-2b7741717ddd&quot;,&quot;order&quot;:&quot;9&quot;}}}}"/>
    <we:property name="66eabfea88cab1cd2868ae5e_1726847876406" value="{&quot;id&quot;:&quot;7470cb74-1e72-4817-bcaf-e7ed85795576&quot;,&quot;objects&quot;:{&quot;7470cb74-1e72-4817-bcaf-e7ed85795576&quot;:{&quot;id&quot;:&quot;7470cb74-1e72-4817-bcaf-e7ed85795576&quot;,&quot;type&quot;:&quot;FIGURE_OBJECT&quot;,&quot;document&quot;:{&quot;type&quot;:&quot;DOCUMENT_GROUP&quot;,&quot;canvasType&quot;:&quot;FIGURE&quot;,&quot;units&quot;:&quot;cm&quot;}},&quot;b7c70486-cb7c-4b04-a7b2-037ad0ed791f&quot;:{&quot;id&quot;:&quot;b7c70486-cb7c-4b04-a7b2-037ad0ed791f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parentId&quot;:&quot;7470cb74-1e72-4817-bcaf-e7ed85795576&quot;,&quot;type&quot;:&quot;FRAME&quot;,&quot;order&quot;:&quot;5&quot;}},&quot;9622251c-261f-4b74-b5e9-2b7741717ddd&quot;:{&quot;id&quot;:&quot;9622251c-261f-4b74-b5e9-2b7741717ddd&quot;,&quot;type&quot;:&quot;FIGURE_OBJECT&quot;,&quot;document&quot;:{&quot;type&quot;:&quot;FIGURE&quot;,&quot;canvasType&quot;:&quot;FIGURE&quot;,&quot;units&quot;:&quot;cm&quot;},&quot;parent&quot;:{&quot;parentId&quot;:&quot;7470cb74-1e72-4817-bcaf-e7ed85795576&quot;,&quot;type&quot;:&quot;DOCUMENT&quot;,&quot;order&quot;:&quot;5&quot;}},&quot;96de321f-fae0-4607-86f9-a1fdf8cafe5d&quot;:{&quot;id&quot;:&quot;96de321f-fae0-4607-86f9-a1fdf8cafe5d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type&quot;:&quot;FRAME&quot;,&quot;parentId&quot;:&quot;9622251c-261f-4b74-b5e9-2b7741717ddd&quot;,&quot;order&quot;:&quot;5&quot;}},&quot;15000e83-80ea-432f-9d6f-c4f52dbea2ae&quot;:{&quot;id&quot;:&quot;15000e83-80ea-432f-9d6f-c4f52dbea2ae&quot;,&quot;type&quot;:&quot;FIGURE_OBJECT&quot;,&quot;guide&quot;:{&quot;type&quot;:&quot;GRID&quot;,&quot;distance&quot;:1,&quot;units&quot;:&quot;cm&quot;},&quot;parent&quot;:{&quot;parentId&quot;:&quot;7470cb74-1e72-4817-bcaf-e7ed85795576&quot;,&quot;type&quot;:&quot;GUIDE&quot;,&quot;order&quot;:&quot;5&quot;}},&quot;1bd667b3-f39d-4689-ba35-fa17f25ef587&quot;:{&quot;relativeTransform&quot;:{&quot;translate&quot;:{&quot;x&quot;:122.86105026471665,&quot;y&quot;:-108.41636129576462},&quot;rotate&quot;:0,&quot;skewX&quot;:0,&quot;scale&quot;:{&quot;x&quot;:1,&quot;y&quot;:1}},&quot;type&quot;:&quot;FIGURE_OBJECT&quot;,&quot;id&quot;:&quot;1bd667b3-f39d-4689-ba35-fa17f25ef587&quot;,&quot;parent&quot;:{&quot;type&quot;:&quot;CHILD&quot;,&quot;parentId&quot;:&quot;9622251c-261f-4b74-b5e9-2b7741717ddd&quot;,&quot;order&quot;:&quot;2&quot;},&quot;name&quot;:&quot;Watch-style vape (e-cigarette, with time)&quot;,&quot;displayName&quot;:&quot;Watch-style vape (e-cigarette, with time)&quot;,&quot;source&quot;:{&quot;id&quot;:&quot;615cb39e44e2d800a6bc8259&quot;,&quot;type&quot;:&quot;ASSETS&quot;},&quot;isPremium&quot;:true},&quot;308ad1ad-1341-4343-a2f0-af3d0a2c17aa&quot;:{&quot;id&quot;:&quot;308ad1ad-1341-4343-a2f0-af3d0a2c17aa&quot;,&quot;name&quot;:&quot;Watch-style vape (e-cigarette)&quot;,&quot;type&quot;:&quot;FIGURE_OBJECT&quot;,&quot;relativeTransform&quot;:{&quot;translate&quot;:{&quot;x&quot;:57.879426776186406,&quot;y&quot;:-56.0564527044955},&quot;rotate&quot;:0,&quot;skewX&quot;:0,&quot;scale&quot;:{&quot;x&quot;:0.9114870358454553,&quot;y&quot;:0.9114870358454553}},&quot;image&quot;:{&quot;url&quot;:&quot;https://icons.biorender.com/biorender/615c62c02c69940029be2ba0/20211005143749/image/watch-style-vape-e-cigarette.png&quot;,&quot;fallbackUrl&quot;:&quot;https://res.cloudinary.com/dlcjuc3ej/image/upload/v1633444669/pjzunh4gfkwg7dq6qpf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#/keystone/api/icons/615c62c02c69940029be2ba0/20211005143749/image/watch-style-vape-e-cigarette.svg&quot;,&quot;isPremium&quot;:false,&quot;isPacked&quot;:true,&quot;size&quot;:{&quot;x&quot;:150,&quot;y&quot;:175.3846153846154}},&quot;source&quot;:{&quot;id&quot;:&quot;615c62c02c69940029be2ba0&quot;,&quot;type&quot;:&quot;ASSETS&quot;},&quot;parent&quot;:{&quot;type&quot;:&quot;CHILD&quot;,&quot;parentId&quot;:&quot;1bd667b3-f39d-4689-ba35-fa17f25ef587&quot;,&quot;order&quot;:&quot;2&quot;}},&quot;74365b53-9e7e-4abe-a7a2-262ff6b1dfbe&quot;:{&quot;type&quot;:&quot;FIGURE_OBJECT&quot;,&quot;id&quot;:&quot;74365b53-9e7e-4abe-a7a2-262ff6b1dfbe&quot;,&quot;parent&quot;:{&quot;type&quot;:&quot;CHILD&quot;,&quot;parentId&quot;:&quot;1bd667b3-f39d-4689-ba35-fa17f25ef587&quot;,&quot;order&quot;:&quot;5&quot;},&quot;relativeTransform&quot;:{&quot;translate&quot;:{&quot;x&quot;:0.6848137008605967,&quot;y&quot;:0},&quot;rotate&quot;:0}},&quot;3e858489-0656-4828-b4f2-49109f2eaa33&quot;:{&quot;id&quot;:&quot;3e858489-0656-4828-b4f2-49109f2eaa33&quot;,&quot;type&quot;:&quot;FIGURE_OBJECT&quot;,&quot;relativeTransform&quot;:{&quot;translate&quot;:{&quot;x&quot;:42.06758924949746,&quot;y&quot;:-109.0020825692104},&quot;rotate&quot;:0.5891936245978633,&quot;skewX&quot;:-5.953643876530577e-16},&quot;text&quot;:{&quot;textData&quot;:{&quot;lineSpacing&quot;:&quot;normal&quot;,&quot;alignment&quot;:&quot;center&quot;,&quot;lines&quot;:[{&quot;runs&quot;:[{&quot;style&quot;:{&quot;fontFamily&quot;:&quot;Roboto&quot;,&quot;fontSize&quot;:17.033100769160683,&quot;color&quot;:&quot;rgba(255,255,255,1)&quot;,&quot;fontWeight&quot;:&quot;normal&quot;,&quot;fontStyle&quot;:&quot;normal&quot;,&quot;decoration&quot;:&quot;none&quot;,&quot;script&quot;:&quot;none&quot;},&quot;range&quot;:[0,1]}],&quot;text&quot;:&quot;12&quot;,&quot;baseStyle&quot;:{&quot;fontFamily&quot;:&quot;Roboto&quot;,&quot;fontSize&quot;:17.033100769160683,&quot;color&quot;:&quot;rgba(255,255,255,1)&quot;,&quot;fontWeight&quot;:&quot;normal&quot;,&quot;fontStyle&quot;:&quot;normal&quot;,&quot;decoration&quot;:&quot;none&quot;,&quot;script&quot;:&quot;none&quot;}}],&quot;verticalAlign&quot;:&quot;TOP&quot;},&quot;format&quot;:&quot;BETTER_TEXT&quot;,&quot;size&quot;:{&quot;x&quot;:20.123362722387967,&quot;y&quot;:20.052714788600017},&quot;targetSize&quot;:{&quot;x&quot;:20.123362722387967,&quot;y&quot;:20.052714788600017},&quot;verticalAlign&quot;:&quot;TOP&quot;},&quot;parent&quot;:{&quot;type&quot;:&quot;CHILD&quot;,&quot;parentId&quot;:&quot;74365b53-9e7e-4abe-a7a2-262ff6b1dfbe&quot;,&quot;order&quot;:&quot;2&quot;},&quot;opacity&quot;:0.75},&quot;86a96f24-6e66-4dc4-b7f2-7f8ac5b46fc0&quot;:{&quot;id&quot;:&quot;86a96f24-6e66-4dc4-b7f2-7f8ac5b46fc0&quot;,&quot;type&quot;:&quot;FIGURE_OBJECT&quot;,&quot;relativeTransform&quot;:{&quot;translate&quot;:{&quot;x&quot;:39.17486092285629,&quot;y&quot;:-104.56273114721805},&quot;rotate&quot;:0.5493508957036197,&quot;skewX&quot;:-5.209438391964255e-16},&quot;text&quot;:{&quot;textData&quot;:{&quot;lineSpacing&quot;:&quot;normal&quot;,&quot;alignment&quot;:&quot;center&quot;,&quot;lines&quot;:[{&quot;runs&quot;:[{&quot;style&quot;:{&quot;fontFamily&quot;:&quot;Roboto&quot;,&quot;fontSize&quot;:17.033100769160658,&quot;color&quot;:&quot;rgba(255,255,255,1)&quot;,&quot;fontWeight&quot;:&quot;normal&quot;,&quot;fontStyle&quot;:&quot;normal&quot;,&quot;decoration&quot;:&quot;none&quot;,&quot;script&quot;:&quot;none&quot;},&quot;range&quot;:[0,1]}],&quot;text&quot;:&quot;..&quot;,&quot;baseStyle&quot;:{&quot;fontFamily&quot;:&quot;Roboto&quot;,&quot;fontSize&quot;:17.033100769160658,&quot;color&quot;:&quot;rgba(255,255,255,1)&quot;,&quot;fontWeight&quot;:&quot;normal&quot;,&quot;fontStyle&quot;:&quot;normal&quot;,&quot;decoration&quot;:&quot;none&quot;,&quot;script&quot;:&quot;none&quot;}}],&quot;verticalAlign&quot;:&quot;TOP&quot;},&quot;format&quot;:&quot;BETTER_TEXT&quot;,&quot;size&quot;:{&quot;x&quot;:8.993338869576728,&quot;y&quot;:20.052714788600017},&quot;targetSize&quot;:{&quot;x&quot;:8.993338869576728,&quot;y&quot;:20.052714788600017},&quot;verticalAlign&quot;:&quot;TOP&quot;},&quot;parent&quot;:{&quot;type&quot;:&quot;CHILD&quot;,&quot;parentId&quot;:&quot;74365b53-9e7e-4abe-a7a2-262ff6b1dfbe&quot;,&quot;order&quot;:&quot;5&quot;},&quot;opacity&quot;:0.75},&quot;75830a4a-f25a-465b-8b3c-ed3f2c32e5a5&quot;:{&quot;id&quot;:&quot;75830a4a-f25a-465b-8b3c-ed3f2c32e5a5&quot;,&quot;type&quot;:&quot;FIGURE_OBJECT&quot;,&quot;relativeTransform&quot;:{&quot;translate&quot;:{&quot;x&quot;:30.23180730474522,&quot;y&quot;:-91.46615716158104},&quot;rotate&quot;:0.5615048382402585,&quot;skewX&quot;:-5.953643876530576e-16},&quot;text&quot;:{&quot;textData&quot;:{&quot;lineSpacing&quot;:&quot;normal&quot;,&quot;alignment&quot;:&quot;center&quot;,&quot;lines&quot;:[{&quot;runs&quot;:[{&quot;style&quot;:{&quot;fontFamily&quot;:&quot;Roboto&quot;,&quot;fontSize&quot;:17.033100769160686,&quot;color&quot;:&quot;rgba(255,255,255,1)&quot;,&quot;fontWeight&quot;:&quot;normal&quot;,&quot;fontStyle&quot;:&quot;normal&quot;,&quot;decoration&quot;:&quot;none&quot;,&quot;script&quot;:&quot;none&quot;},&quot;range&quot;:[0,1]}],&quot;text&quot;:&quot;00&quot;,&quot;baseStyle&quot;:{&quot;fontFamily&quot;:&quot;Roboto&quot;,&quot;fontSize&quot;:17.033100769160686,&quot;color&quot;:&quot;rgba(255,255,255,1)&quot;,&quot;fontWeight&quot;:&quot;normal&quot;,&quot;fontStyle&quot;:&quot;normal&quot;,&quot;decoration&quot;:&quot;none&quot;,&quot;script&quot;:&quot;none&quot;}}],&quot;verticalAlign&quot;:&quot;TOP&quot;},&quot;format&quot;:&quot;BETTER_TEXT&quot;,&quot;size&quot;:{&quot;x&quot;:20.12336272238797,&quot;y&quot;:20.052714788600024},&quot;targetSize&quot;:{&quot;x&quot;:20.12336272238797,&quot;y&quot;:20.052714788600024},&quot;verticalAlign&quot;:&quot;TOP&quot;},&quot;parent&quot;:{&quot;type&quot;:&quot;CHILD&quot;,&quot;parentId&quot;:&quot;74365b53-9e7e-4abe-a7a2-262ff6b1dfbe&quot;,&quot;order&quot;:&quot;7&quot;},&quot;opacity&quot;:0.75},&quot;bac008ac-258f-4382-b3cd-33479640c24c&quot;:{&quot;id&quot;:&quot;bac008ac-258f-4382-b3cd-33479640c24c&quot;,&quot;name&quot;:&quot;T-shirt&quot;,&quot;displayName&quot;:&quot;&quot;,&quot;type&quot;:&quot;FIGURE_OBJECT&quot;,&quot;relativeTransform&quot;:{&quot;translate&quot;:{&quot;x&quot;:98.65704429421882,&quot;y&quot;:-75.3256584896254},&quot;rotate&quot;:0,&quot;skewX&quot;:0,&quot;scale&quot;:{&quot;x&quot;:0.9324890319966085,&quot;y&quot;:0.9324890319966087}},&quot;image&quot;:{&quot;url&quot;:&quot;https://icons.biorender.com/biorender/63d94a15bd2ded00211ea44a/20230131170509/image/t-shirt.png&quot;,&quot;fallbackUrl&quot;:&quot;https://res.cloudinary.com/dlcjuc3ej/image/upload/v1675184709/cydltqsotmimpylpnel1.svg#/keystone/api/icons/63d94a15bd2ded00211ea44a/20230131170509/image/t-shirt.svg&quot;,&quot;isPremium&quot;:false,&quot;size&quot;:{&quot;x&quot;:165,&quot;y&quot;:201.66666666666666}},&quot;source&quot;:{&quot;id&quot;:&quot;63d94a15bd2ded00211ea44a&quot;,&quot;version&quot;:1675184709,&quot;type&quot;:&quot;ASSETS&quot;},&quot;isPremium&quot;:false,&quot;parent&quot;:{&quot;type&quot;:&quot;CHILD&quot;,&quot;parentId&quot;:&quot;88d4d341-5509-4124-94d2-23ddd0c2f290&quot;,&quot;order&quot;:&quot;2&quot;}},&quot;1bf60896-88fb-4667-aad6-4993e9fa0ba0&quot;:{&quot;id&quot;:&quot;1bf60896-88fb-4667-aad6-4993e9fa0ba0&quot;,&quot;name&quot;:&quot;Microchip 1 (symbol)&quot;,&quot;displayName&quot;:&quot;&quot;,&quot;type&quot;:&quot;FIGURE_OBJECT&quot;,&quot;relativeTransform&quot;:{&quot;translate&quot;:{&quot;x&quot;:98.6579061254531,&quot;y&quot;:-93.80468433320868},&quot;rotate&quot;:0,&quot;skewX&quot;:0,&quot;scale&quot;:{&quot;x&quot;:0.7460855241164078,&quot;y&quot;:0.7460855241164079}},&quot;image&quot;:{&quot;url&quot;:&quot;https://icons.biorender.com/biorender/64836a870963a00020160e85/20230713141643/image/microchip-1-symbol.png&quot;,&quot;fallbackUrl&quot;:&quot;https://res.cloudinary.com/dlcjuc3ej/image/upload/v1689257803/bpbdafzes9qaviwjakga.svg#/keystone/api/icons/64836a870963a00020160e85/20230713141643/image/microchip-1-symbol.svg&quot;,&quot;isPremium&quot;:false,&quot;size&quot;:{&quot;x&quot;:100,&quot;y&quot;:100}},&quot;source&quot;:{&quot;id&quot;:&quot;64836a870963a00020160e85&quot;,&quot;version&quot;:1689257803,&quot;type&quot;:&quot;ASSETS&quot;},&quot;isPremium&quot;:false,&quot;parent&quot;:{&quot;type&quot;:&quot;CHILD&quot;,&quot;parentId&quot;:&quot;88d4d341-5509-4124-94d2-23ddd0c2f290&quot;,&quot;order&quot;:&quot;5&quot;}},&quot;88d4d341-5509-4124-94d2-23ddd0c2f290&quot;:{&quot;type&quot;:&quot;FIGURE_OBJECT&quot;,&quot;id&quot;:&quot;88d4d341-5509-4124-94d2-23ddd0c2f290&quot;,&quot;parent&quot;:{&quot;type&quot;:&quot;CHILD&quot;,&quot;parentId&quot;:&quot;9622251c-261f-4b74-b5e9-2b7741717ddd&quot;,&quot;order&quot;:&quot;4&quot;},&quot;relativeTransform&quot;:{&quot;translate&quot;:{&quot;x&quot;:-263.8848938210656,&quot;y&quot;:-77.26220892313552},&quot;rotate&quot;:0,&quot;skewX&quot;:0,&quot;scale&quot;:{&quot;x&quot;:1,&quot;y&quot;:1}}},&quot;3e453cd0-77a4-46fb-bf03-79ef26cc8954&quot;:{&quot;id&quot;:&quot;3e453cd0-77a4-46fb-bf03-79ef26cc8954&quot;,&quot;name&quot;:&quot;image.png&quot;,&quot;type&quot;:&quot;FIGURE_OBJECT&quot;,&quot;relativeTransform&quot;:{&quot;translate&quot;:{&quot;x&quot;:-201.86232825040003,&quot;y&quot;:14.06963513708483},&quot;rotate&quot;:0,&quot;skewX&quot;:0,&quot;scale&quot;:{&quot;x&quot;:0.605608275591672,&quot;y&quot;:0.605608275591672}},&quot;image&quot;:{&quot;url&quot;:&quot;https://core.services.biorender.com/api/uploads/66eac0c99a3216a3ab0a572f/1726660809711_5c9f2510-f897-48fc-ac0e-3f46817e9878_icon.png&quot;,&quot;isPremium&quot;:false,&quot;isSignedURL&quot;:true,&quot;size&quot;:{&quot;x&quot;:300,&quot;y&quot;:359.2105263157895}},&quot;source&quot;:{&quot;id&quot;:&quot;66eac0c99a3216a3ab0a572f&quot;,&quot;type&quot;:&quot;UPLOADS&quot;},&quot;isPremium&quot;:false,&quot;parent&quot;:{&quot;type&quot;:&quot;CHILD&quot;,&quot;parentId&quot;:&quot;9622251c-261f-4b74-b5e9-2b7741717ddd&quot;,&quot;order&quot;:&quot;8&quot;}},&quot;667b408f-8fd6-4b27-a3e6-36922c219c44&quot;:{&quot;id&quot;:&quot;667b408f-8fd6-4b27-a3e6-36922c219c44&quot;,&quot;name&quot;:&quot;Toolbox &quot;,&quot;displayName&quot;:&quot;&quot;,&quot;type&quot;:&quot;FIGURE_OBJECT&quot;,&quot;relativeTransform&quot;:{&quot;translate&quot;:{&quot;x&quot;:4.9435259395860385,&quot;y&quot;:-32.190222162259595},&quot;rotate&quot;:0,&quot;skewX&quot;:0,&quot;scale&quot;:{&quot;x&quot;:5.908575879284021,&quot;y&quot;:5.9085758792840215}},&quot;image&quot;:{&quot;url&quot;:&quot;https://icons.biorender.com/biorender/5bd1e65567311c12001ec2ee/20181025155207/image/toolbox.png&quot;,&quot;fallbackUrl&quot;:&quot;https://res.cloudinary.com/dlcjuc3ej/image/upload/v1540482727/ajqkgdhhf0ffrgecigwz.svg#/keystone/api/icons/5bd1e65567311c12001ec2ee/20181025155207/image/toolbox.svg#/keystone/api/icons/5bd1e65567311c12001ec2ee/20181025155207/image/toolbox.svg#/keystone/api/icons/5bd1e65567311c12001ec2ee/20181025155207/image/toolbox.svg#/keystone/api/icons/5bd1e65567311c12001ec2ee/20181025155207/image/toolbox.svg#/keystone/api/icons/5bd1e65567311c12001ec2ee/20181025155207/image/toolbox.svg#/keystone/api/icons/5bd1e65567311c12001ec2ee/20181025155207/image/toolbox.svg&quot;,&quot;isPremium&quot;:false,&quot;isOrgIcon&quot;:false,&quot;size&quot;:{&quot;x&quot;:100,&quot;y&quot;:102.83687943262412}},&quot;source&quot;:{&quot;id&quot;:&quot;5bd1e65567311c12001ec2ee&quot;,&quot;version&quot;:&quot;1540482727&quot;,&quot;type&quot;:&quot;ASSETS&quot;},&quot;isPremium&quot;:false,&quot;parent&quot;:{&quot;type&quot;:&quot;CHILD&quot;,&quot;parentId&quot;:&quot;9622251c-261f-4b74-b5e9-2b7741717ddd&quot;,&quot;order&quot;:&quot;1&quot;}},&quot;3c5c4e17-0057-4548-8b4b-5c8354bf9ee8&quot;:{&quot;id&quot;:&quot;3c5c4e17-0057-4548-8b4b-5c8354bf9ee8&quot;,&quot;name&quot;:&quot;image.png&quot;,&quot;type&quot;:&quot;FIGURE_OBJECT&quot;,&quot;relativeTransform&quot;:{&quot;translate&quot;:{&quot;x&quot;:32.206324225369414,&quot;y&quot;:-110.8748517221276},&quot;rotate&quot;:0,&quot;skewX&quot;:0,&quot;scale&quot;:{&quot;x&quot;:0.8033650457859037,&quot;y&quot;:0.8033650457859037}},&quot;image&quot;:{&quot;url&quot;:&quot;https://core.services.biorender.com/api/uploads/66eb1fd28769d1f8b396d8f7/1726685138964_a988a345-cf47-48fe-a4db-b12e1f1d86bf_icon.png&quot;,&quot;isPremium&quot;:false,&quot;isSignedURL&quot;:true,&quot;size&quot;:{&quot;x&quot;:300,&quot;y&quot;:268.59205776173286}},&quot;source&quot;:{&quot;id&quot;:&quot;66eb1fd28769d1f8b396d8f7&quot;,&quot;type&quot;:&quot;UPLOADS&quot;},&quot;isPremium&quot;:false,&quot;parent&quot;:{&quot;type&quot;:&quot;CHILD&quot;,&quot;parentId&quot;:&quot;9622251c-261f-4b74-b5e9-2b7741717ddd&quot;,&quot;order&quot;:&quot;95&quot;}},&quot;e0b1632b-d42e-4ce3-b77c-5a799457209a&quot;:{&quot;id&quot;:&quot;e0b1632b-d42e-4ce3-b77c-5a799457209a&quot;,&quot;name&quot;:&quot;image.png&quot;,&quot;type&quot;:&quot;FIGURE_OBJECT&quot;,&quot;relativeTransform&quot;:{&quot;translate&quot;:{&quot;x&quot;:-378.9764526819405,&quot;y&quot;:-111.8811542677042},&quot;rotate&quot;:0,&quot;skewX&quot;:0,&quot;scale&quot;:{&quot;x&quot;:0.6734886317688016,&quot;y&quot;:0.6734886317688016}},&quot;image&quot;:{&quot;url&quot;:&quot;https://core.services.biorender.com/api/uploads/66eb2013f62248771171c9b4/1726685203306_cf5a6ffb-bc78-43f3-ac4b-8d26d22d6a69_icon.png&quot;,&quot;isPremium&quot;:false,&quot;isSignedURL&quot;:true,&quot;size&quot;:{&quot;x&quot;:300,&quot;y&quot;:323.3766233766234}},&quot;source&quot;:{&quot;id&quot;:&quot;66eb2013f62248771171c9b4&quot;,&quot;type&quot;:&quot;UPLOADS&quot;},&quot;isPremium&quot;:false,&quot;parent&quot;:{&quot;type&quot;:&quot;CHILD&quot;,&quot;parentId&quot;:&quot;8b89d728-b694-48ea-b2e3-71669be59b9a&quot;,&quot;order&quot;:&quot;5&quot;}},&quot;e6d37132-7843-4b49-bf22-9c7a2f5e72ba&quot;:{&quot;id&quot;:&quot;e6d37132-7843-4b49-bf22-9c7a2f5e72ba&quot;,&quot;name&quot;:&quot;image.png&quot;,&quot;type&quot;:&quot;FIGURE_OBJECT&quot;,&quot;relativeTransform&quot;:{&quot;translate&quot;:{&quot;x&quot;:162.20343795767099,&quot;y&quot;:-168.59460602937264},&quot;rotate&quot;:0,&quot;skewX&quot;:0,&quot;scale&quot;:{&quot;x&quot;:1,&quot;y&quot;:1}},&quot;image&quot;:{&quot;url&quot;:&quot;https://core.services.biorender.com/api/uploads/66eb218a2484573f9f211122/1726685578395_20a1ecea-3400-432b-a179-5eb817e01ec8_icon.png&quot;,&quot;isPremium&quot;:false,&quot;isSignedURL&quot;:true,&quot;size&quot;:{&quot;x&quot;:300,&quot;y&quot;:273.9130434782609}},&quot;source&quot;:{&quot;id&quot;:&quot;66eb218a2484573f9f211122&quot;,&quot;type&quot;:&quot;UPLOADS&quot;},&quot;isPremium&quot;:false,&quot;parent&quot;:{&quot;type&quot;:&quot;CHILD&quot;,&quot;parentId&quot;:&quot;00ee25f8-8141-4f3d-876f-ca089e4227fc&quot;,&quot;order&quot;:&quot;5&quot;}},&quot;00ee25f8-8141-4f3d-876f-ca089e4227fc&quot;:{&quot;type&quot;:&quot;FIGURE_OBJECT&quot;,&quot;id&quot;:&quot;00ee25f8-8141-4f3d-876f-ca089e4227fc&quot;,&quot;parent&quot;:{&quot;type&quot;:&quot;CHILD&quot;,&quot;parentId&quot;:&quot;9622251c-261f-4b74-b5e9-2b7741717ddd&quot;,&quot;order&quot;:&quot;98&quot;},&quot;relativeTransform&quot;:{&quot;translate&quot;:{&quot;x&quot;:-243.5866325688185,&quot;y&quot;:175.63507641949633},&quot;rotate&quot;:0,&quot;skewX&quot;:0,&quot;scale&quot;:{&quot;x&quot;:1,&quot;y&quot;:1}}},&quot;df00ffb2-7e40-4152-a07b-7790ce072976&quot;:{&quot;type&quot;:&quot;FIGURE_OBJECT&quot;,&quot;id&quot;:&quot;df00ffb2-7e40-4152-a07b-7790ce072976&quot;,&quot;parent&quot;:{&quot;type&quot;:&quot;CROP&quot;,&quot;parentId&quot;:&quot;00ee25f8-8141-4f3d-876f-ca089e4227fc&quot;,&quot;order&quot;:&quot;5&quot;},&quot;relativeTransform&quot;:{&quot;translate&quot;:{&quot;x&quot;:162.20343795767099,&quot;y&quot;:-153.60841892896218},&quot;rotate&quot;:0,&quot;skewX&quot;:0,&quot;scale&quot;:{&quot;x&quot;:150,&quot;y&quot;:100.81336461461107}},&quot;path&quot;:{&quot;type&quot;:&quot;RECT&quot;,&quot;size&quot;:{&quot;x&quot;:2,&quot;y&quot;:2}},&quot;pathStyles&quot;:[{&quot;type&quot;:&quot;FILL&quot;,&quot;fillStyle&quot;:&quot;#fff&quot;}],&quot;isFrozen&quot;:true},&quot;1a4a96f7-1c93-4c1c-90d8-061cb6964583&quot;:{&quot;id&quot;:&quot;1a4a96f7-1c93-4c1c-90d8-061cb6964583&quot;,&quot;name&quot;:&quot;image.png&quot;,&quot;type&quot;:&quot;FIGURE_OBJECT&quot;,&quot;relativeTransform&quot;:{&quot;translate&quot;:{&quot;x&quot;:109.58689478078463,&quot;y&quot;:26.292574396009442},&quot;rotate&quot;:0,&quot;skewX&quot;:0,&quot;scale&quot;:{&quot;x&quot;:0.7005679392814635,&quot;y&quot;:0.7005679392814635}},&quot;image&quot;:{&quot;url&quot;:&quot;https://core.services.biorender.com/api/uploads/66eb21e1105c53852ca7e913/1726685665174_a1417407-b60d-4656-a5ea-da2265db5c12_icon.png&quot;,&quot;isPremium&quot;:false,&quot;isSignedURL&quot;:true,&quot;size&quot;:{&quot;x&quot;:300,&quot;y&quot;:242.24598930481284}},&quot;source&quot;:{&quot;id&quot;:&quot;66eb21e1105c53852ca7e913&quot;,&quot;type&quot;:&quot;UPLOADS&quot;},&quot;isPremium&quot;:false,&quot;parent&quot;:{&quot;type&quot;:&quot;CHILD&quot;,&quot;parentId&quot;:&quot;9622251c-261f-4b74-b5e9-2b7741717ddd&quot;,&quot;order&quot;:&quot;99&quot;}},&quot;8b89d728-b694-48ea-b2e3-71669be59b9a&quot;:{&quot;type&quot;:&quot;FIGURE_OBJECT&quot;,&quot;id&quot;:&quot;8b89d728-b694-48ea-b2e3-71669be59b9a&quot;,&quot;parent&quot;:{&quot;type&quot;:&quot;CHILD&quot;,&quot;parentId&quot;:&quot;9622251c-261f-4b74-b5e9-2b7741717ddd&quot;,&quot;order&quot;:&quot;96&quot;},&quot;relativeTransform&quot;:{&quot;translate&quot;:{&quot;x&quot;:40.97277055624797,&quot;y&quot;:-249.6929310138614},&quot;rotate&quot;:-0.7666128093610466,&quot;skewX&quot;:5.55111512312578e-17,&quot;scale&quot;:{&quot;x&quot;:1.0000000000000002,&quot;y&quot;:1.0000000000000007}}},&quot;769ca628-2757-42e3-a41d-fd44a47f8cad&quot;:{&quot;type&quot;:&quot;FIGURE_OBJECT&quot;,&quot;id&quot;:&quot;769ca628-2757-42e3-a41d-fd44a47f8cad&quot;,&quot;parent&quot;:{&quot;type&quot;:&quot;CROP&quot;,&quot;parentId&quot;:&quot;8b89d728-b694-48ea-b2e3-71669be59b9a&quot;,&quot;order&quot;:&quot;5&quot;},&quot;relativeTransform&quot;:{&quot;translate&quot;:{&quot;x&quot;:-378.9764526819405,&quot;y&quot;:-111.8811542677042},&quot;rotate&quot;:0,&quot;skewX&quot;:0,&quot;scale&quot;:{&quot;x&quot;:101.0232947653202,&quot;y&quot;:101.0232947653202}},&quot;path&quot;:{&quot;type&quot;:&quot;POLY_LINE&quot;,&quot;points&quot;:[{&quot;x&quot;:-0.7350750919431448,&quot;y&quot;:0.29286853022873405},{&quot;x&quot;:-0.96,&quot;y&quot;:-0.68},{&quot;x&quot;:-0.38,&quot;y&quot;:-0.96},{&quot;x&quot;:0.8808121524006127,&quot;y&quot;:-1.0697088715434075},{&quot;x&quot;:0.8119859055429695,&quot;y&quot;:-0.16661968514323244},{&quot;x&quot;:0.27610801825672393,&quot;y&quot;:-0.1428762115351856},{&quot;x&quot;:0.23503735769540057,&quot;y&quot;:0.7395776096358895},{&quot;x&quot;:-0.3778398325666785,&quot;y&quot;:0.9615630526095628},{&quot;x&quot;:-0.5705476807979863,&quot;y&quot;:0.6017975220596419}],&quot;closed&quot;:true},&quot;pathStyles&quot;:[{&quot;type&quot;:&quot;FILL&quot;,&quot;fillStyle&quot;:&quot;#fff&quot;}],&quot;isFrozen&quot;:true,&quot;pathSmoothing&quot;:{&quot;type&quot;:&quot;CATMULL_SMOOTHING&quot;,&quot;smoothing&quot;:0.2},&quot;connectorInfo&quot;:{&quot;connectedObjects&quot;:[],&quot;type&quot;:&quot;CUBIC&quot;,&quot;offset&quot;:{&quot;x&quot;:0,&quot;y&quot;:0},&quot;bending&quot;:0.1,&quot;firstElementIsHead&quot;:true,&quot;customized&quot;:true}},&quot;988dc96c-db05-40e9-a921-e57814175117&quot;:{&quot;id&quot;:&quot;988dc96c-db05-40e9-a921-e57814175117&quot;,&quot;name&quot;:&quot;pngegg.png&quot;,&quot;type&quot;:&quot;FIGURE_OBJECT&quot;,&quot;relativeTransform&quot;:{&quot;translate&quot;:{&quot;x&quot;:17.537625416533842,&quot;y&quot;:192.8239237089881},&quot;rotate&quot;:0,&quot;skewX&quot;:0,&quot;scale&quot;:{&quot;x&quot;:0.3405302743076551,&quot;y&quot;:0.3405302743076551}},&quot;image&quot;:{&quot;url&quot;:&quot;https://core.services.biorender.com/api/uploads/66eb291337f782d2a4cd22d0/1726687507281_62a6b737-97f0-4fe4-85c9-3d1dd27bc525_icon.png&quot;,&quot;isPremium&quot;:false,&quot;isSignedURL&quot;:true,&quot;size&quot;:{&quot;x&quot;:300,&quot;y&quot;:300.6122448979592}},&quot;source&quot;:{&quot;id&quot;:&quot;66eb291337f782d2a4cd22d0&quot;,&quot;type&quot;:&quot;UPLOADS&quot;},&quot;isPremium&quot;:false,&quot;parent&quot;:{&quot;type&quot;:&quot;CHILD&quot;,&quot;parentId&quot;:&quot;9622251c-261f-4b74-b5e9-2b7741717ddd&quot;,&quot;order&quot;:&quot;995&quot;},&quot;styles&quot;:{&quot;editable&quot;:[{&quot;styleName&quot;:&quot;MONOCHROME_COLOR&quot;,&quot;index&quot;:0,&quot;color&quot;:&quot;#F8F8F9&quot;}]}}}}"/>
    <we:property name="66eec11f6ae80c6bdcdd6e0c_1726923132659" value="{&quot;id&quot;:&quot;073d296e-106d-48b6-9070-618092c7ce57&quot;,&quot;objects&quot;:{&quot;073d296e-106d-48b6-9070-618092c7ce57&quot;:{&quot;id&quot;:&quot;073d296e-106d-48b6-9070-618092c7ce57&quot;,&quot;type&quot;:&quot;FIGURE_OBJECT&quot;,&quot;document&quot;:{&quot;type&quot;:&quot;DOCUMENT_GROUP&quot;,&quot;canvasType&quot;:&quot;FIGURE&quot;,&quot;units&quot;:&quot;cm&quot;}},&quot;46ecee43-6490-49a9-a1c5-e42f110b5801&quot;:{&quot;id&quot;:&quot;46ecee43-6490-49a9-a1c5-e42f110b5801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parentId&quot;:&quot;073d296e-106d-48b6-9070-618092c7ce57&quot;,&quot;type&quot;:&quot;FRAME&quot;,&quot;order&quot;:&quot;5&quot;}},&quot;524d2c59-0f6d-4a39-b7f0-512f0fd44cb6&quot;:{&quot;id&quot;:&quot;524d2c59-0f6d-4a39-b7f0-512f0fd44cb6&quot;,&quot;type&quot;:&quot;FIGURE_OBJECT&quot;,&quot;document&quot;:{&quot;type&quot;:&quot;FIGURE&quot;,&quot;canvasType&quot;:&quot;FIGURE&quot;,&quot;units&quot;:&quot;cm&quot;},&quot;parent&quot;:{&quot;parentId&quot;:&quot;073d296e-106d-48b6-9070-618092c7ce57&quot;,&quot;type&quot;:&quot;DOCUMENT&quot;,&quot;order&quot;:&quot;5&quot;}},&quot;53079667-e3fd-4581-834f-431bf6dfde57&quot;:{&quot;id&quot;:&quot;53079667-e3fd-4581-834f-431bf6dfde57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type&quot;:&quot;FRAME&quot;,&quot;parentId&quot;:&quot;524d2c59-0f6d-4a39-b7f0-512f0fd44cb6&quot;,&quot;order&quot;:&quot;5&quot;}},&quot;d410f033-7274-438c-9031-09e8ed599f23&quot;:{&quot;id&quot;:&quot;d410f033-7274-438c-9031-09e8ed599f23&quot;,&quot;type&quot;:&quot;FIGURE_OBJECT&quot;,&quot;guide&quot;:{&quot;type&quot;:&quot;GRID&quot;,&quot;distance&quot;:1,&quot;units&quot;:&quot;cm&quot;},&quot;parent&quot;:{&quot;parentId&quot;:&quot;073d296e-106d-48b6-9070-618092c7ce57&quot;,&quot;type&quot;:&quot;GUIDE&quot;,&quot;order&quot;:&quot;5&quot;}},&quot;b4376c01-5b2b-4904-90c9-09b9dc5d5ffc&quot;:{&quot;id&quot;:&quot;b4376c01-5b2b-4904-90c9-09b9dc5d5ffc&quot;,&quot;name&quot;:&quot;Traffic light&quot;,&quot;displayName&quot;:&quot;&quot;,&quot;type&quot;:&quot;FIGURE_OBJECT&quot;,&quot;relativeTransform&quot;:{&quot;translate&quot;:{&quot;x&quot;:-258.1263914180109,&quot;y&quot;:8.796521717388803},&quot;rotate&quot;:0,&quot;skewX&quot;:0,&quot;scale&quot;:{&quot;x&quot;:5.528957533804739,&quot;y&quot;:5.528957533804739}},&quot;image&quot;:{&quot;url&quot;:&quot;https://icons.biorender.com/biorender/63bc3d46e7456200216bd164/20230109191412/image/traffic-light.png&quot;,&quot;fallbackUrl&quot;:&quot;https://res.cloudinary.com/dlcjuc3ej/image/upload/v1673291652/vyrqqtdb02sczx7enmoz.svg#/keystone/api/icons/63bc3d46e7456200216bd164/20230109191412/image/traffic-light.svg#/keystone/api/icons/63bc3d46e7456200216bd164/20230109191412/image/traffic-light.svg#/keystone/api/icons/63bc3d46e7456200216bd164/20230109191412/image/traffic-light.svg#/keystone/api/icons/63bc3d46e7456200216bd164/20230109191412/image/traffic-light.svg#/keystone/api/icons/63bc3d46e7456200216bd164/20230109191412/image/traffic-light.svg#/keystone/api/icons/63bc3d46e7456200216bd164/20230109191412/image/traffic-light.svg#/keystone/api/icons/63bc3d46e7456200216bd164/20230109191412/image/traffic-light.svg&quot;,&quot;isPremium&quot;:false,&quot;isOrgIcon&quot;:false,&quot;size&quot;:{&quot;x&quot;:60,&quot;y&quot;:112.02797202797203}},&quot;source&quot;:{&quot;id&quot;:&quot;63bc3d46e7456200216bd164&quot;,&quot;version&quot;:&quot;1673291652&quot;,&quot;type&quot;:&quot;ASSETS&quot;},&quot;isPremium&quot;:false,&quot;parent&quot;:{&quot;type&quot;:&quot;CHILD&quot;,&quot;parentId&quot;:&quot;524d2c59-0f6d-4a39-b7f0-512f0fd44cb6&quot;,&quot;order&quot;:&quot;5&quot;}}}}"/>
    <we:property name="66efeb9d857f66f4d8890187_1727000388789" value="{&quot;id&quot;:&quot;3134c9d6-e26d-4b5e-b09f-39781e269777&quot;,&quot;objects&quot;:{&quot;3134c9d6-e26d-4b5e-b09f-39781e269777&quot;:{&quot;id&quot;:&quot;3134c9d6-e26d-4b5e-b09f-39781e269777&quot;,&quot;type&quot;:&quot;FIGURE_OBJECT&quot;,&quot;document&quot;:{&quot;type&quot;:&quot;DOCUMENT_GROUP&quot;,&quot;canvasType&quot;:&quot;FIGURE&quot;,&quot;units&quot;:&quot;in&quot;}},&quot;1df157cc-6a12-426c-95af-0e1601ba4ef1&quot;:{&quot;id&quot;:&quot;1df157cc-6a12-426c-95af-0e1601ba4ef1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3134c9d6-e26d-4b5e-b09f-39781e269777&quot;,&quot;type&quot;:&quot;FRAME&quot;,&quot;order&quot;:&quot;5&quot;}},&quot;bfc332e5-6aad-47ae-a3ca-386c267229b6&quot;:{&quot;id&quot;:&quot;bfc332e5-6aad-47ae-a3ca-386c267229b6&quot;,&quot;type&quot;:&quot;FIGURE_OBJECT&quot;,&quot;document&quot;:{&quot;type&quot;:&quot;FIGURE&quot;,&quot;canvasType&quot;:&quot;FIGURE&quot;,&quot;units&quot;:&quot;in&quot;,&quot;title&quot;:&quot;Protein Interactome (Layout)&quot;},&quot;parent&quot;:{&quot;parentId&quot;:&quot;3134c9d6-e26d-4b5e-b09f-39781e269777&quot;,&quot;type&quot;:&quot;DOCUMENT&quot;,&quot;order&quot;:&quot;5&quot;},&quot;source&quot;:{&quot;id&quot;:&quot;63a2695e56a41b7e855dd077&quot;,&quot;type&quot;:&quot;TEMPLATES&quot;}},&quot;64c53c7f-49e7-44d2-a810-b16de7b336e2&quot;:{&quot;id&quot;:&quot;64c53c7f-49e7-44d2-a810-b16de7b336e2&quot;,&quot;type&quot;:&quot;FIGURE_OBJECT&quot;,&quot;guide&quot;:{&quot;type&quot;:&quot;GRID&quot;,&quot;distance&quot;:0.5,&quot;units&quot;:&quot;in&quot;},&quot;parent&quot;:{&quot;parentId&quot;:&quot;3134c9d6-e26d-4b5e-b09f-39781e269777&quot;,&quot;type&quot;:&quot;GUIDE&quot;,&quot;order&quot;:&quot;5&quot;}},&quot;5c63d07a-a182-428f-9402-c5edab5dedf2&quot;:{&quot;id&quot;:&quot;5c63d07a-a182-428f-9402-c5edab5dedf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1536,&quot;y&quot;:768}},&quot;pathStyles&quot;:[{&quot;type&quot;:&quot;FILL&quot;,&quot;fillStyle&quot;:&quot;rgba(0,0,0,0)&quot;}],&quot;parent&quot;:{&quot;parentId&quot;:&quot;bfc332e5-6aad-47ae-a3ca-386c267229b6&quot;,&quot;type&quot;:&quot;FRAME&quot;,&quot;order&quot;:&quot;5&quot;}},&quot;54c67b34-de28-41db-96fa-0bd7fcac9f8c&quot;:{&quot;type&quot;:&quot;FIGURE_OBJECT&quot;,&quot;id&quot;:&quot;54c67b34-de28-41db-96fa-0bd7fcac9f8c&quot;,&quot;relativeTransform&quot;:{&quot;translate&quot;:{&quot;x&quot;:15.187365781924832,&quot;y&quot;:-93.67195887052752},&quot;rotate&quot;:0,&quot;skewX&quot;:0,&quot;scale&quot;:{&quot;x&quot;:1,&quot;y&quot;:1}},&quot;layout&quot;:{&quot;sizeRatio&quot;:{&quot;x&quot;:0.88,&quot;y&quot;:0.88},&quot;keepAspectRatio&quot;:false},&quot;opacity&quot;:1,&quot;path&quot;:{&quot;type&quot;:&quot;RECT&quot;,&quot;size&quot;:{&quot;x&quot;:351.0605898770419,&quot;y&quot;:268.03030303030295},&quot;cornerRounding&quot;:{&quot;type&quot;:&quot;ARC_LENGTH&quot;,&quot;global&quot;:299.64657847349815},&quot;selectedObjectIds&quot;:[&quot;9b23f1c8-3980-4ade-964a-c751966ef98a&quot;]},&quot;pathStyles&quot;:[{&quot;type&quot;:&quot;FILL&quot;,&quot;fillStyle&quot;:&quot;rgb(222, 43, 86)&quot;},{&quot;type&quot;:&quot;STROKE&quot;,&quot;strokeStyle&quot;:&quot;rgb(222, 43, 86)&quot;,&quot;lineWidth&quot;:4.138315045228192,&quot;lineJoin&quot;:&quot;round&quot;}],&quot;isLocked&quot;:false,&quot;parent&quot;:{&quot;type&quot;:&quot;CHILD&quot;,&quot;parentId&quot;:&quot;bfc332e5-6aad-47ae-a3ca-386c267229b6&quot;,&quot;order&quot;:&quot;9999997&quot;}},&quot;fbc2cf15-024c-4f86-91dc-f77482aa6fb8&quot;:{&quot;type&quot;:&quot;FIGURE_OBJECT&quot;,&quot;id&quot;:&quot;fbc2cf15-024c-4f86-91dc-f77482aa6fb8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33.33333333333333,&quot;color&quot;:&quot;rgba(255,255,255,1)&quot;,&quot;fontWeight&quot;:&quot;bold&quot;,&quot;fontStyle&quot;:&quot;normal&quot;,&quot;decoration&quot;:&quot;none&quot;,&quot;script&quot;:&quot;none&quot;},&quot;range&quot;:[0,51]}],&quot;text&quot;:&quot;Les challenges pour la télépneumologie dans l'asthme&quot;}],&quot;verticalAlign&quot;:&quot;TOP&quot;,&quot;_lastCaretLocation&quot;:{&quot;lineIndex&quot;:0,&quot;runIndex&quot;:0,&quot;charIndex&quot;:80}},&quot;size&quot;:{&quot;x&quot;:308.9333190917969,&quot;y&quot;:151.99999999999997},&quot;targetSize&quot;:{&quot;x&quot;:145.66868959203245,&quot;y&quot;:2},&quot;format&quot;:&quot;BETTER_TEXT&quot;,&quot;verticalAlign&quot;:&quot;TOP&quot;},&quot;parent&quot;:{&quot;type&quot;:&quot;CHILD&quot;,&quot;parentId&quot;:&quot;54c67b34-de28-41db-96fa-0bd7fcac9f8c&quot;,&quot;order&quot;:&quot;5&quot;}},&quot;f425ce0e-161c-4d03-af68-18cdbf2ea376&quot;:{&quot;type&quot;:&quot;FIGURE_OBJECT&quot;,&quot;id&quot;:&quot;f425ce0e-161c-4d03-af68-18cdbf2ea376&quot;,&quot;relativeTransform&quot;:{&quot;translate&quot;:{&quot;x&quot;:17.527043387217493,&quot;y&quot;:207.96746235893235},&quot;rotate&quot;:0,&quot;skewX&quot;:0,&quot;scale&quot;:{&quot;x&quot;:1,&quot;y&quot;:1}},&quot;layout&quot;:{&quot;sizeRatio&quot;:{&quot;x&quot;:0.88,&quot;y&quot;:0.88},&quot;keepAspectRatio&quot;:true},&quot;opacity&quot;:1,&quot;path&quot;:{&quot;type&quot;:&quot;ELLIPSE&quot;,&quot;size&quot;:{&quot;x&quot;:277.35816385321226,&quot;y&quot;:89.68958753423702}},&quot;isLocked&quot;:false,&quot;pathStyles&quot;:[{&quot;type&quot;:&quot;FILL&quot;,&quot;fillStyle&quot;:&quot;rgba(211, 238, 234, 1)&quot;},{&quot;type&quot;:&quot;STROKE&quot;,&quot;strokeStyle&quot;:&quot;rgb(34, 98, 88)&quot;,&quot;lineWidth&quot;:2.3502013171415364,&quot;lineJoin&quot;:&quot;round&quot;}],&quot;parent&quot;:{&quot;type&quot;:&quot;CHILD&quot;,&quot;parentId&quot;:&quot;bfc332e5-6aad-47ae-a3ca-386c267229b6&quot;,&quot;order&quot;:&quot;725&quot;}},&quot;1ebc9141-98ee-4745-b055-28f8b90bfd59&quot;:{&quot;type&quot;:&quot;FIGURE_OBJECT&quot;,&quot;id&quot;:&quot;1ebc9141-98ee-4745-b055-28f8b90bfd59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29.529910517764872,&quot;color&quot;:&quot;rgb(34, 98, 88)&quot;,&quot;fontWeight&quot;:&quot;bold&quot;,&quot;fontStyle&quot;:&quot;normal&quot;,&quot;decoration&quot;:&quot;none&quot;,&quot;script&quot;:&quot;none&quot;},&quot;range&quot;:[0,21]}],&quot;text&quot;:&quot;Impact environnemental&quot;}],&quot;verticalAlign&quot;:&quot;TOP&quot;,&quot;_lastCaretLocation&quot;:{&quot;lineIndex&quot;:0,&quot;runIndex&quot;:-1,&quot;charIndex&quot;:-1,&quot;endOfLine&quot;:true}},&quot;size&quot;:{&quot;x&quot;:244.07518419082686,&quot;y&quot;:68.17190770958291},&quot;targetSize&quot;:{&quot;x&quot;:244.07518419082686,&quot;y&quot;:2},&quot;format&quot;:&quot;BETTER_TEXT&quot;,&quot;verticalAlign&quot;:&quot;TOP&quot;},&quot;parent&quot;:{&quot;type&quot;:&quot;CHILD&quot;,&quot;parentId&quot;:&quot;f425ce0e-161c-4d03-af68-18cdbf2ea376&quot;,&quot;order&quot;:&quot;5&quot;}},&quot;50c83698-fdb6-4a7e-958d-432e8f4618e7&quot;:{&quot;type&quot;:&quot;FIGURE_OBJECT&quot;,&quot;id&quot;:&quot;50c83698-fdb6-4a7e-958d-432e8f4618e7&quot;,&quot;relativeTransform&quot;:{&quot;translate&quot;:{&quot;x&quot;:-24.366370709382124,&quot;y&quot;:-10.251716247139598},&quot;rotate&quot;:0,&quot;skewX&quot;:0,&quot;scale&quot;:{&quot;x&quot;:1,&quot;y&quot;:1}},&quot;opacity&quot;:1,&quot;path&quot;:{&quot;type&quot;:&quot;POLY_LINE&quot;,&quot;points&quot;:[{&quot;x&quot;:45.26425809635469,&quot;y&quot;:45.92448577560642},{&quot;x&quot;:45.26425809635469,&quot;y&quot;:171.64701035289733}],&quot;closed&quot;:false},&quot;pathStyles&quot;:[{&quot;type&quot;:&quot;FILL&quot;,&quot;fillStyle&quot;:&quot;rgba(0,0,0,0)&quot;},{&quot;type&quot;:&quot;STROKE&quot;,&quot;strokeStyle&quot;:&quot;#232323&quot;,&quot;lineWidth&quot;:1.8021562009771774,&quot;lineJoin&quot;:&quot;round&quot;}],&quot;isLocked&quot;:false,&quot;parent&quot;:{&quot;type&quot;:&quot;CHILD&quot;,&quot;parentId&quot;:&quot;bfc332e5-6aad-47ae-a3ca-386c267229b6&quot;,&quot;order&quot;:&quot;35&quot;},&quot;connectorInfo&quot;:{&quot;connectedObjects&quot;:[],&quot;type&quot;:&quot;LINE&quot;,&quot;offset&quot;:{&quot;x&quot;:0,&quot;y&quot;:0},&quot;bending&quot;:0.1,&quot;firstElementIsHead&quot;:false,&quot;customized&quot;:true}},&quot;8bd25658-2326-4c05-8acb-85fba8795e6d&quot;:{&quot;type&quot;:&quot;FIGURE_OBJECT&quot;,&quot;id&quot;:&quot;8bd25658-2326-4c05-8acb-85fba8795e6d&quot;,&quot;relativeTransform&quot;:{&quot;translate&quot;:{&quot;x&quot;:12.922492329569934,&quot;y&quot;:-27.68207308634735},&quot;rotate&quot;:0,&quot;skewX&quot;:0,&quot;scale&quot;:{&quot;x&quot;:1,&quot;y&quot;:1}},&quot;opacity&quot;:1,&quot;path&quot;:{&quot;type&quot;:&quot;POLY_LINE&quot;,&quot;points&quot;:[{&quot;x&quot;:366.2474217405613,&quot;y&quot;:14.637522828639845},{&quot;x&quot;:-16.861365924161845,&quot;y&quot;:-95.73721765323168}],&quot;closed&quot;:false},&quot;pathStyles&quot;:[{&quot;type&quot;:&quot;FILL&quot;,&quot;fillStyle&quot;:&quot;rgba(0,0,0,0)&quot;},{&quot;type&quot;:&quot;STROKE&quot;,&quot;strokeStyle&quot;:&quot;#232323&quot;,&quot;lineWidth&quot;:1.9213441947011582,&quot;lineJoin&quot;:&quot;round&quot;}],&quot;isLocked&quot;:false,&quot;parent&quot;:{&quot;type&quot;:&quot;CHILD&quot;,&quot;parentId&quot;:&quot;bfc332e5-6aad-47ae-a3ca-386c267229b6&quot;,&quot;order&quot;:&quot;37&quot;},&quot;connectorInfo&quot;:{&quot;connectedObjects&quot;:[],&quot;type&quot;:&quot;LINE&quot;,&quot;offset&quot;:{&quot;x&quot;:0,&quot;y&quot;:0},&quot;bending&quot;:0.1,&quot;firstElementIsHead&quot;:true,&quot;customized&quot;:true}},&quot;de7b1f44-60d1-4160-81c3-16cd016ee6ee&quot;:{&quot;type&quot;:&quot;FIGURE_OBJECT&quot;,&quot;id&quot;:&quot;de7b1f44-60d1-4160-81c3-16cd016ee6ee&quot;,&quot;relativeTransform&quot;:{&quot;translate&quot;:{&quot;x&quot;:-443.00490357448746,&quot;y&quot;:-176.21150062434262},&quot;rotate&quot;:0,&quot;skewX&quot;:0,&quot;scale&quot;:{&quot;x&quot;:1,&quot;y&quot;:1}},&quot;layout&quot;:{&quot;sizeRatio&quot;:{&quot;x&quot;:0.88,&quot;y&quot;:0.88},&quot;keepAspectRatio&quot;:true},&quot;opacity&quot;:1,&quot;path&quot;:{&quot;type&quot;:&quot;ELLIPSE&quot;,&quot;size&quot;:{&quot;x&quot;:198.81083750924608,&quot;y&quot;:81.28310567011641}},&quot;isLocked&quot;:false,&quot;pathStyles&quot;:[{&quot;type&quot;:&quot;FILL&quot;,&quot;fillStyle&quot;:&quot;rgba(246, 215, 237, 1)&quot;},{&quot;type&quot;:&quot;STROKE&quot;,&quot;strokeStyle&quot;:&quot;rgb(158, 68, 114)&quot;,&quot;lineWidth&quot;:1.9213441947011582,&quot;lineJoin&quot;:&quot;round&quot;}],&quot;parent&quot;:{&quot;type&quot;:&quot;CHILD&quot;,&quot;parentId&quot;:&quot;bfc332e5-6aad-47ae-a3ca-386c267229b6&quot;,&quot;order&quot;:&quot;77&quot;}},&quot;fabb4d88-8498-42a9-a7b1-493603eef48f&quot;:{&quot;type&quot;:&quot;FIGURE_OBJECT&quot;,&quot;id&quot;:&quot;fabb4d88-8498-42a9-a7b1-493603eef48f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22.666666666666664,&quot;color&quot;:&quot;rgb(158, 68, 114)&quot;,&quot;fontWeight&quot;:&quot;bold&quot;,&quot;fontStyle&quot;:&quot;normal&quot;,&quot;decoration&quot;:&quot;none&quot;,&quot;script&quot;:&quot;none&quot;},&quot;range&quot;:[0,8]}],&quot;text&quot;:&quot;Fiabilité&quot;}],&quot;verticalAlign&quot;:&quot;TOP&quot;,&quot;_lastCaretLocation&quot;:{&quot;lineIndex&quot;:0,&quot;runIndex&quot;:-1,&quot;charIndex&quot;:-1,&quot;endOfLine&quot;:true}},&quot;size&quot;:{&quot;x&quot;:164.8281364544379,&quot;y&quot;:27},&quot;targetSize&quot;:{&quot;x&quot;:164.8281364544379,&quot;y&quot;:2},&quot;format&quot;:&quot;BETTER_TEXT&quot;,&quot;verticalAlign&quot;:&quot;TOP&quot;},&quot;parent&quot;:{&quot;type&quot;:&quot;CHILD&quot;,&quot;parentId&quot;:&quot;de7b1f44-60d1-4160-81c3-16cd016ee6ee&quot;,&quot;order&quot;:&quot;5&quot;}},&quot;2e13e9a5-894d-4987-baf6-ba1c92a700fd&quot;:{&quot;type&quot;:&quot;FIGURE_OBJECT&quot;,&quot;id&quot;:&quot;2e13e9a5-894d-4987-baf6-ba1c92a700fd&quot;,&quot;relativeTransform&quot;:{&quot;translate&quot;:{&quot;x&quot;:0,&quot;y&quot;:0},&quot;rotate&quot;:0,&quot;skewX&quot;:0,&quot;scale&quot;:{&quot;x&quot;:1,&quot;y&quot;:1}},&quot;opacity&quot;:1,&quot;path&quot;:{&quot;type&quot;:&quot;POLY_LINE&quot;,&quot;points&quot;:[{&quot;x&quot;:-332.84214875474595,&quot;y&quot;:-82.49065448451107},{&quot;x&quot;:-78.78494801725023,&quot;y&quot;:-100.32247549715343}],&quot;closed&quot;:false},&quot;pathStyles&quot;:[{&quot;type&quot;:&quot;FILL&quot;,&quot;fillStyle&quot;:&quot;rgba(0,0,0,0)&quot;},{&quot;type&quot;:&quot;STROKE&quot;,&quot;strokeStyle&quot;:&quot;#232323&quot;,&quot;lineWidth&quot;:1.9213441947011582,&quot;lineJoin&quot;:&quot;round&quot;}],&quot;isLocked&quot;:false,&quot;parent&quot;:{&quot;type&quot;:&quot;CHILD&quot;,&quot;parentId&quot;:&quot;bfc332e5-6aad-47ae-a3ca-386c267229b6&quot;,&quot;order&quot;:&quot;42&quot;},&quot;connectorInfo&quot;:{&quot;connectedObjects&quot;:[{&quot;objectId&quot;:&quot;5016d9f1-8c13-41ab-b2ab-00faed2a4af5&quot;,&quot;coordinates&quot;:{&quot;x&quot;:1,&quot;y&quot;:0.5}}],&quot;type&quot;:&quot;LINE&quot;,&quot;offset&quot;:{&quot;x&quot;:0,&quot;y&quot;:0},&quot;bending&quot;:0.1,&quot;firstElementIsHead&quot;:true,&quot;customized&quot;:true}},&quot;441475c2-c96e-466c-afc6-5926019f0fb6&quot;:{&quot;type&quot;:&quot;FIGURE_OBJECT&quot;,&quot;id&quot;:&quot;441475c2-c96e-466c-afc6-5926019f0fb6&quot;,&quot;relativeTransform&quot;:{&quot;translate&quot;:{&quot;x&quot;:0,&quot;y&quot;:0},&quot;rotate&quot;:0,&quot;skewX&quot;:0,&quot;scale&quot;:{&quot;x&quot;:1,&quot;y&quot;:1}},&quot;opacity&quot;:1,&quot;path&quot;:{&quot;type&quot;:&quot;POLY_LINE&quot;,&quot;points&quot;:[{&quot;x&quot;:-343.5994848198644,&quot;y&quot;:-176.21150062434262},{&quot;x&quot;:-78.78494801725023,&quot;y&quot;:-100.32247549715343}],&quot;closed&quot;:false},&quot;pathStyles&quot;:[{&quot;type&quot;:&quot;FILL&quot;,&quot;fillStyle&quot;:&quot;rgba(0,0,0,0)&quot;},{&quot;type&quot;:&quot;STROKE&quot;,&quot;strokeStyle&quot;:&quot;#232323&quot;,&quot;lineWidth&quot;:1.9213441947011582,&quot;lineJoin&quot;:&quot;round&quot;}],&quot;isLocked&quot;:false,&quot;parent&quot;:{&quot;type&quot;:&quot;CHILD&quot;,&quot;parentId&quot;:&quot;bfc332e5-6aad-47ae-a3ca-386c267229b6&quot;,&quot;order&quot;:&quot;45&quot;},&quot;connectorInfo&quot;:{&quot;connectedObjects&quot;:[{&quot;objectId&quot;:&quot;de7b1f44-60d1-4160-81c3-16cd016ee6ee&quot;,&quot;coordinates&quot;:{&quot;x&quot;:1,&quot;y&quot;:0.5}}],&quot;type&quot;:&quot;LINE&quot;,&quot;offset&quot;:{&quot;x&quot;:0,&quot;y&quot;:0},&quot;bending&quot;:0.1,&quot;firstElementIsHead&quot;:true,&quot;customized&quot;:true}},&quot;f0fd1323-0dca-4ca0-bddf-715f4c15bf90&quot;:{&quot;type&quot;:&quot;FIGURE_OBJECT&quot;,&quot;id&quot;:&quot;f0fd1323-0dca-4ca0-bddf-715f4c15bf90&quot;,&quot;relativeTransform&quot;:{&quot;translate&quot;:{&quot;x&quot;:505.75416627646615,&quot;y&quot;:3.7547351236901307},&quot;rotate&quot;:0,&quot;skewX&quot;:0,&quot;scale&quot;:{&quot;x&quot;:1,&quot;y&quot;:1}},&quot;layout&quot;:{&quot;sizeRatio&quot;:{&quot;x&quot;:0.88,&quot;y&quot;:0.88},&quot;keepAspectRatio&quot;:true},&quot;opacity&quot;:1,&quot;path&quot;:{&quot;type&quot;:&quot;ELLIPSE&quot;,&quot;size&quot;:{&quot;x&quot;:412.43519044874307,&quot;y&quot;:117.3034875082823}},&quot;isLocked&quot;:false,&quot;pathStyles&quot;:[{&quot;type&quot;:&quot;FILL&quot;,&quot;fillStyle&quot;:&quot;rgba(246, 244, 214, 1)&quot;},{&quot;type&quot;:&quot;STROKE&quot;,&quot;strokeStyle&quot;:&quot;rgb(149, 122, 42)&quot;,&quot;lineWidth&quot;:1.9928655606982715,&quot;lineJoin&quot;:&quot;round&quot;}],&quot;parent&quot;:{&quot;type&quot;:&quot;CHILD&quot;,&quot;parentId&quot;:&quot;bfc332e5-6aad-47ae-a3ca-386c267229b6&quot;,&quot;order&quot;:&quot;87&quot;}},&quot;98c8508f-954e-4572-9301-d5881dbcd99f&quot;:{&quot;type&quot;:&quot;FIGURE_OBJECT&quot;,&quot;id&quot;:&quot;98c8508f-954e-4572-9301-d5881dbcd99f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25.333333333333332,&quot;color&quot;:&quot;rgb(149, 122, 42)&quot;,&quot;fontWeight&quot;:&quot;bold&quot;,&quot;fontStyle&quot;:&quot;normal&quot;,&quot;decoration&quot;:&quot;none&quot;,&quot;script&quot;:&quot;none&quot;},&quot;range&quot;:[0,51]}],&quot;text&quot;:&quot;Relation centrée autour des patients et non des data&quot;}],&quot;verticalAlign&quot;:&quot;TOP&quot;,&quot;_lastCaretLocation&quot;:{&quot;lineIndex&quot;:0,&quot;runIndex&quot;:-1,&quot;charIndex&quot;:-1,&quot;endOfLine&quot;:true}},&quot;size&quot;:{&quot;x&quot;:362.9429675948939,&quot;y&quot;:58.626666666666665},&quot;targetSize&quot;:{&quot;x&quot;:362.9429675948939,&quot;y&quot;:2},&quot;format&quot;:&quot;BETTER_TEXT&quot;,&quot;verticalAlign&quot;:&quot;TOP&quot;},&quot;parent&quot;:{&quot;type&quot;:&quot;CHILD&quot;,&quot;parentId&quot;:&quot;f0fd1323-0dca-4ca0-bddf-715f4c15bf90&quot;,&quot;order&quot;:&quot;5&quot;}},&quot;e955ed3c-680d-4058-a691-436db674cd29&quot;:{&quot;type&quot;:&quot;FIGURE_OBJECT&quot;,&quot;id&quot;:&quot;e955ed3c-680d-4058-a691-436db674cd29&quot;,&quot;relativeTransform&quot;:{&quot;translate&quot;:{&quot;x&quot;:-83.64395389468629,&quot;y&quot;:-171.01169322364711},&quot;rotate&quot;:0,&quot;skewX&quot;:0,&quot;scale&quot;:{&quot;x&quot;:1,&quot;y&quot;:1}},&quot;opacity&quot;:1,&quot;path&quot;:{&quot;type&quot;:&quot;POLY_LINE&quot;,&quot;points&quot;:[{&quot;x&quot;:381.22310840922387,&quot;y&quot;:53.746587838759154},{&quot;x&quot;:41.58739756243555,&quot;y&quot;:53.746587838759154}],&quot;closed&quot;:false},&quot;pathStyles&quot;:[{&quot;type&quot;:&quot;FILL&quot;,&quot;fillStyle&quot;:&quot;rgba(0,0,0,0)&quot;},{&quot;type&quot;:&quot;STROKE&quot;,&quot;strokeStyle&quot;:&quot;#232323&quot;,&quot;lineWidth&quot;:1.9213441947011582,&quot;lineJoin&quot;:&quot;round&quot;}],&quot;isLocked&quot;:false,&quot;parent&quot;:{&quot;type&quot;:&quot;CHILD&quot;,&quot;parentId&quot;:&quot;bfc332e5-6aad-47ae-a3ca-386c267229b6&quot;,&quot;order&quot;:&quot;55&quot;},&quot;connectorInfo&quot;:{&quot;connectedObjects&quot;:[],&quot;type&quot;:&quot;LINE&quot;,&quot;offset&quot;:{&quot;x&quot;:0,&quot;y&quot;:0},&quot;bending&quot;:0.1,&quot;firstElementIsHead&quot;:false,&quot;customized&quot;:true}},&quot;d93047cb-3256-4eef-b47a-715ad23786b2&quot;:{&quot;type&quot;:&quot;FIGURE_OBJECT&quot;,&quot;id&quot;:&quot;d93047cb-3256-4eef-b47a-715ad23786b2&quot;,&quot;relativeTransform&quot;:{&quot;translate&quot;:{&quot;x&quot;:-426.4941751484702,&quot;y&quot;:-117.26548466203974},&quot;rotate&quot;:0,&quot;skewX&quot;:0,&quot;scale&quot;:{&quot;x&quot;:1,&quot;y&quot;:1}},&quot;opacity&quot;:0.5,&quot;path&quot;:{&quot;type&quot;:&quot;ELLIPSE&quot;,&quot;size&quot;:{&quot;x&quot;:408.74460090754576,&quot;y&quot;:350.451771988881}},&quot;isLocked&quot;:false,&quot;pathStyles&quot;:[{&quot;type&quot;:&quot;FILL&quot;,&quot;fillStyle&quot;:&quot;rgba(246, 215, 237, 1)&quot;},{&quot;type&quot;:&quot;STROKE&quot;,&quot;strokeStyle&quot;:&quot;rgba(0,0,0,0)&quot;,&quot;lineWidth&quot;:0,&quot;lineJoin&quot;:&quot;round&quot;}],&quot;parent&quot;:{&quot;type&quot;:&quot;CHILD&quot;,&quot;parentId&quot;:&quot;bfc332e5-6aad-47ae-a3ca-386c267229b6&quot;,&quot;order&quot;:&quot;01&quot;},&quot;layout&quot;:{&quot;sizeRatio&quot;:{&quot;x&quot;:0.7071067811865476,&quot;y&quot;:0.7071067811865476},&quot;keepAspectRatio&quot;:true}},&quot;493d5f36-1544-4b34-a3b4-b1fc4526dfda&quot;:{&quot;type&quot;:&quot;FIGURE_OBJECT&quot;,&quot;id&quot;:&quot;493d5f36-1544-4b34-a3b4-b1fc4526dfda&quot;,&quot;relativeTransform&quot;:{&quot;translate&quot;:{&quot;x&quot;:479.7329156402014,&quot;y&quot;:-46.025298243021055},&quot;rotate&quot;:0},&quot;opacity&quot;:0.5,&quot;path&quot;:{&quot;type&quot;:&quot;ELLIPSE&quot;,&quot;size&quot;:{&quot;x&quot;:532.7505399785481,&quot;y&quot;:537.1731208949525}},&quot;isLocked&quot;:false,&quot;pathStyles&quot;:[{&quot;type&quot;:&quot;FILL&quot;,&quot;fillStyle&quot;:&quot;rgba(246, 244, 214, 1)&quot;},{&quot;type&quot;:&quot;STROKE&quot;,&quot;strokeStyle&quot;:&quot;rgba(0,0,0,0)&quot;,&quot;lineWidth&quot;:0,&quot;lineJoin&quot;:&quot;round&quot;}],&quot;parent&quot;:{&quot;type&quot;:&quot;CHILD&quot;,&quot;parentId&quot;:&quot;bfc332e5-6aad-47ae-a3ca-386c267229b6&quot;,&quot;order&quot;:&quot;02&quot;}},&quot;5cc291f7-1780-4458-87ad-51fa423e449c&quot;:{&quot;id&quot;:&quot;5cc291f7-1780-4458-87ad-51fa423e449c&quot;,&quot;type&quot;:&quot;FIGURE_OBJECT&quot;,&quot;relativeTransform&quot;:{&quot;translate&quot;:{&quot;x&quot;:-434.7314049977116,&quot;y&quot;:-207.2997095924741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8,&quot;color&quot;:&quot;rgb(158, 68, 114)&quot;,&quot;fontWeight&quot;:&quot;bold&quot;,&quot;fontStyle&quot;:&quot;normal&quot;,&quot;decoration&quot;:&quot;none&quot;},&quot;range&quot;:[0,14]}],&quot;text&quot;:&quot;Pour les outils&quot;}],&quot;_lastCaretLocation&quot;:{&quot;lineIndex&quot;:0,&quot;runIndex&quot;:-1,&quot;charIndex&quot;:-1,&quot;endOfLine&quot;:true}},&quot;format&quot;:&quot;BETTER_TEXT&quot;,&quot;size&quot;:{&quot;x&quot;:201.76003545134574,&quot;y&quot;:97.31999999999998},&quot;targetSize&quot;:{&quot;x&quot;:201.76003545134574,&quot;y&quot;:97.31999999999998}},&quot;parent&quot;:{&quot;type&quot;:&quot;CHILD&quot;,&quot;parentId&quot;:&quot;bfc332e5-6aad-47ae-a3ca-386c267229b6&quot;,&quot;order&quot;:&quot;98&quot;}},&quot;782314dd-ccdc-4dd8-9bd2-1c6828505d05&quot;:{&quot;id&quot;:&quot;782314dd-ccdc-4dd8-9bd2-1c6828505d05&quot;,&quot;type&quot;:&quot;FIGURE_OBJECT&quot;,&quot;relativeTransform&quot;:{&quot;translate&quot;:{&quot;x&quot;:480.11698584122206,&quot;y&quot;:-181.305566266301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28,&quot;color&quot;:&quot;rgb(149, 122, 42)&quot;,&quot;fontWeight&quot;:&quot;bold&quot;,&quot;fontStyle&quot;:&quot;normal&quot;,&quot;decoration&quot;:&quot;none&quot;},&quot;range&quot;:[0,32]}],&quot;text&quot;:&quot;Pour les soigants et les patients&quot;}],&quot;_lastCaretLocation&quot;:{&quot;lineIndex&quot;:0,&quot;runIndex&quot;:-1,&quot;charIndex&quot;:-1,&quot;endOfLine&quot;:true}},&quot;format&quot;:&quot;BETTER_TEXT&quot;,&quot;size&quot;:{&quot;x&quot;:360.2245495714477,&quot;y&quot;:138.78979824110354},&quot;targetSize&quot;:{&quot;x&quot;:360.2245495714477,&quot;y&quot;:138.78979824110354}},&quot;parent&quot;:{&quot;type&quot;:&quot;CHILD&quot;,&quot;parentId&quot;:&quot;bfc332e5-6aad-47ae-a3ca-386c267229b6&quot;,&quot;order&quot;:&quot;99&quot;}},&quot;f3b5c72a-52f7-440a-9b09-9160ea1203ba&quot;:{&quot;type&quot;:&quot;FIGURE_OBJECT&quot;,&quot;id&quot;:&quot;f3b5c72a-52f7-440a-9b09-9160ea1203ba&quot;,&quot;relativeTransform&quot;:{&quot;translate&quot;:{&quot;x&quot;:30.769986608746024,&quot;y&quot;:-4.448109699619748},&quot;rotate&quot;:0,&quot;skewX&quot;:0,&quot;scale&quot;:{&quot;x&quot;:1,&quot;y&quot;:1}},&quot;opacity&quot;:1,&quot;path&quot;:{&quot;type&quot;:&quot;POLY_LINE&quot;,&quot;points&quot;:[{&quot;x&quot;:321.8281085044788,&quot;y&quot;:113.88925758049345},{&quot;x&quot;:137.76249395561317,&quot;y&quot;:-40.233388315211315}],&quot;closed&quot;:false},&quot;pathStyles&quot;:[{&quot;type&quot;:&quot;FILL&quot;,&quot;fillStyle&quot;:&quot;rgba(0,0,0,0)&quot;},{&quot;type&quot;:&quot;STROKE&quot;,&quot;strokeStyle&quot;:&quot;#232323&quot;,&quot;lineWidth&quot;:1.9213441947011582,&quot;lineJoin&quot;:&quot;round&quot;}],&quot;isLocked&quot;:false,&quot;parent&quot;:{&quot;type&quot;:&quot;CHILD&quot;,&quot;parentId&quot;:&quot;bfc332e5-6aad-47ae-a3ca-386c267229b6&quot;,&quot;order&quot;:&quot;997&quot;},&quot;connectorInfo&quot;:{&quot;connectedObjects&quot;:[],&quot;type&quot;:&quot;LINE&quot;,&quot;offset&quot;:{&quot;x&quot;:0,&quot;y&quot;:0},&quot;bending&quot;:0.1,&quot;firstElementIsHead&quot;:false,&quot;customized&quot;:true}},&quot;5016d9f1-8c13-41ab-b2ab-00faed2a4af5&quot;:{&quot;type&quot;:&quot;FIGURE_OBJECT&quot;,&quot;id&quot;:&quot;5016d9f1-8c13-41ab-b2ab-00faed2a4af5&quot;,&quot;relativeTransform&quot;:{&quot;translate&quot;:{&quot;x&quot;:-426.4944990129493,&quot;y&quot;:-82.49065448451107},&quot;rotate&quot;:0,&quot;skewX&quot;:0,&quot;scale&quot;:{&quot;x&quot;:1,&quot;y&quot;:1}},&quot;layout&quot;:{&quot;sizeRatio&quot;:{&quot;x&quot;:0.88,&quot;y&quot;:0.88},&quot;keepAspectRatio&quot;:true},&quot;opacity&quot;:1,&quot;path&quot;:{&quot;type&quot;:&quot;ELLIPSE&quot;,&quot;size&quot;:{&quot;x&quot;:187.30470051640674,&quot;y&quot;:78.41051115864914}},&quot;isLocked&quot;:false,&quot;pathStyles&quot;:[{&quot;type&quot;:&quot;FILL&quot;,&quot;fillStyle&quot;:&quot;rgba(246, 215, 237, 1)&quot;},{&quot;type&quot;:&quot;STROKE&quot;,&quot;strokeStyle&quot;:&quot;rgb(158, 68, 114)&quot;,&quot;lineWidth&quot;:1.9213441947011582,&quot;lineJoin&quot;:&quot;round&quot;}],&quot;parent&quot;:{&quot;type&quot;:&quot;CHILD&quot;,&quot;parentId&quot;:&quot;bfc332e5-6aad-47ae-a3ca-386c267229b6&quot;,&quot;order&quot;:&quot;999&quot;}},&quot;ec505ff9-762a-4cd9-834c-c28661f02c65&quot;:{&quot;type&quot;:&quot;FIGURE_OBJECT&quot;,&quot;id&quot;:&quot;ec505ff9-762a-4cd9-834c-c28661f02c65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18.666666666666664,&quot;color&quot;:&quot;rgb(158, 68, 114)&quot;,&quot;fontWeight&quot;:&quot;bold&quot;,&quot;fontStyle&quot;:&quot;normal&quot;,&quot;decoration&quot;:&quot;none&quot;,&quot;script&quot;:&quot;none&quot;},&quot;range&quot;:[0,30]}],&quot;text&quot;:&quot;Capteurs adaptés à la pédiatrie&quot;}],&quot;verticalAlign&quot;:&quot;TOP&quot;,&quot;_lastCaretLocation&quot;:{&quot;lineIndex&quot;:0,&quot;runIndex&quot;:-1,&quot;charIndex&quot;:-1,&quot;endOfLine&quot;:true}},&quot;size&quot;:{&quot;x&quot;:164.8281364544379,&quot;y&quot;:43.093333333333334},&quot;targetSize&quot;:{&quot;x&quot;:164.8281364544379,&quot;y&quot;:2},&quot;format&quot;:&quot;BETTER_TEXT&quot;,&quot;verticalAlign&quot;:&quot;TOP&quot;},&quot;parent&quot;:{&quot;type&quot;:&quot;CHILD&quot;,&quot;parentId&quot;:&quot;5016d9f1-8c13-41ab-b2ab-00faed2a4af5&quot;,&quot;order&quot;:&quot;5&quot;}},&quot;625f457f-70e4-4943-967f-d2b911d35b4e&quot;:{&quot;type&quot;:&quot;FIGURE_OBJECT&quot;,&quot;id&quot;:&quot;625f457f-70e4-4943-967f-d2b911d35b4e&quot;,&quot;relativeTransform&quot;:{&quot;translate&quot;:{&quot;x&quot;:479.73271019908907,&quot;y&quot;:130.61703326631982},&quot;rotate&quot;:0,&quot;skewX&quot;:0,&quot;scale&quot;:{&quot;x&quot;:1,&quot;y&quot;:1}},&quot;layout&quot;:{&quot;sizeRatio&quot;:{&quot;x&quot;:0.88,&quot;y&quot;:0.88},&quot;keepAspectRatio&quot;:true},&quot;opacity&quot;:1,&quot;path&quot;:{&quot;type&quot;:&quot;ELLIPSE&quot;,&quot;size&quot;:{&quot;x&quot;:310.42589443212734,&quot;y&quot;:99.15151515151513}},&quot;isLocked&quot;:false,&quot;pathStyles&quot;:[{&quot;type&quot;:&quot;FILL&quot;,&quot;fillStyle&quot;:&quot;rgba(246, 244, 214, 1)&quot;},{&quot;type&quot;:&quot;STROKE&quot;,&quot;strokeStyle&quot;:&quot;rgb(149, 122, 42)&quot;,&quot;lineWidth&quot;:1.9213441947011582,&quot;lineJoin&quot;:&quot;round&quot;}],&quot;parent&quot;:{&quot;type&quot;:&quot;CHILD&quot;,&quot;parentId&quot;:&quot;bfc332e5-6aad-47ae-a3ca-386c267229b6&quot;,&quot;order&quot;:&quot;99998&quot;}},&quot;1d4341f9-5d02-410f-b102-1129ba248859&quot;:{&quot;type&quot;:&quot;FIGURE_OBJECT&quot;,&quot;id&quot;:&quot;1d4341f9-5d02-410f-b102-1129ba248859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25.333333333333332,&quot;color&quot;:&quot;rgb(149, 122, 42)&quot;,&quot;fontWeight&quot;:&quot;bold&quot;,&quot;fontStyle&quot;:&quot;normal&quot;,&quot;decoration&quot;:&quot;none&quot;,&quot;script&quot;:&quot;none&quot;},&quot;range&quot;:[0,35]}],&quot;text&quot;:&quot;Ne pas renforcer les discriminations&quot;}],&quot;verticalAlign&quot;:&quot;TOP&quot;,&quot;_lastCaretLocation&quot;:{&quot;lineIndex&quot;:0,&quot;runIndex&quot;:-1,&quot;charIndex&quot;:-1,&quot;endOfLine&quot;:true}},&quot;size&quot;:{&quot;x&quot;:210.06395235989885,&quot;y&quot;:87.25333333333332},&quot;targetSize&quot;:{&quot;x&quot;:210.06395235989885,&quot;y&quot;:2},&quot;format&quot;:&quot;BETTER_TEXT&quot;,&quot;verticalAlign&quot;:&quot;TOP&quot;},&quot;parent&quot;:{&quot;type&quot;:&quot;CHILD&quot;,&quot;parentId&quot;:&quot;625f457f-70e4-4943-967f-d2b911d35b4e&quot;,&quot;order&quot;:&quot;5&quot;}},&quot;f9fa69ee-c34f-4de6-affa-e752332110a2&quot;:{&quot;type&quot;:&quot;FIGURE_OBJECT&quot;,&quot;id&quot;:&quot;f9fa69ee-c34f-4de6-affa-e752332110a2&quot;,&quot;relativeTransform&quot;:{&quot;translate&quot;:{&quot;x&quot;:422.1217697370671,&quot;y&quot;:-117.26554613001296},&quot;rotate&quot;:0},&quot;layout&quot;:{&quot;sizeRatio&quot;:{&quot;x&quot;:0.88,&quot;y&quot;:0.88},&quot;keepAspectRatio&quot;:true},&quot;opacity&quot;:1,&quot;path&quot;:{&quot;type&quot;:&quot;ELLIPSE&quot;,&quot;size&quot;:{&quot;x&quot;:294.10977253396237,&quot;y&quot;:87.466351521226}},&quot;isLocked&quot;:false,&quot;pathStyles&quot;:[{&quot;type&quot;:&quot;FILL&quot;,&quot;fillStyle&quot;:&quot;rgba(246, 244, 214, 1)&quot;},{&quot;type&quot;:&quot;STROKE&quot;,&quot;strokeStyle&quot;:&quot;rgb(149, 122, 42)&quot;,&quot;lineWidth&quot;:1.9213441947011582,&quot;lineJoin&quot;:&quot;round&quot;}],&quot;parent&quot;:{&quot;type&quot;:&quot;CHILD&quot;,&quot;parentId&quot;:&quot;bfc332e5-6aad-47ae-a3ca-386c267229b6&quot;,&quot;order&quot;:&quot;99999&quot;}},&quot;e250fe0f-93a3-49aa-b20f-46b01a088828&quot;:{&quot;type&quot;:&quot;FIGURE_OBJECT&quot;,&quot;id&quot;:&quot;e250fe0f-93a3-49aa-b20f-46b01a088828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25.333333333333332,&quot;color&quot;:&quot;rgb(149, 122, 42)&quot;,&quot;fontWeight&quot;:&quot;bold&quot;,&quot;fontStyle&quot;:&quot;normal&quot;,&quot;decoration&quot;:&quot;none&quot;,&quot;script&quot;:&quot;none&quot;},&quot;range&quot;:[0,7]},{&quot;style&quot;:{&quot;fontFamily&quot;:&quot;Roboto&quot;,&quot;fontSize&quot;:25.333333333333332,&quot;color&quot;:&quot;rgb(149, 122, 42)&quot;,&quot;fontWeight&quot;:&quot;bold&quot;,&quot;fontStyle&quot;:&quot;normal&quot;,&quot;decoration&quot;:&quot;none&quot;,&quot;script&quot;:&quot;none&quot;},&quot;range&quot;:[8,25]}],&quot;text&quot;:&quot;Adoption de la technologie&quot;}],&quot;verticalAlign&quot;:&quot;TOP&quot;,&quot;_lastCaretLocation&quot;:{&quot;lineIndex&quot;:0,&quot;runIndex&quot;:-1,&quot;charIndex&quot;:-1,&quot;endOfLine&quot;:true}},&quot;size&quot;:{&quot;x&quot;:258.8165998298869,&quot;y&quot;:58.626666666666665},&quot;targetSize&quot;:{&quot;x&quot;:258.8165998298869,&quot;y&quot;:2},&quot;format&quot;:&quot;BETTER_TEXT&quot;,&quot;verticalAlign&quot;:&quot;TOP&quot;},&quot;parent&quot;:{&quot;type&quot;:&quot;CHILD&quot;,&quot;parentId&quot;:&quot;f9fa69ee-c34f-4de6-affa-e752332110a2&quot;,&quot;order&quot;:&quot;5&quot;}},&quot;f1c38841-587e-4cb1-845e-48634be8b538&quot;:{&quot;id&quot;:&quot;f1c38841-587e-4cb1-845e-48634be8b538&quot;,&quot;type&quot;:&quot;FIGURE_OBJECT&quot;,&quot;relativeTransform&quot;:{&quot;translate&quot;:{&quot;x&quot;:0,&quot;y&quot;:0},&quot;rotate&quot;:0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Roboto&quot;,&quot;fontSize&quot;:14.076865743370064,&quot;color&quot;:&quot;black&quot;,&quot;fontWeight&quot;:&quot;normal&quot;,&quot;fontStyle&quot;:&quot;normal&quot;,&quot;decoration&quot;:&quot;none&quot;}}]},&quot;format&quot;:&quot;BETTER_TEXT&quot;,&quot;size&quot;:{&quot;x&quot;:289.0260790751147,&quot;y&quot;:16.590591768971862},&quot;targetSize&quot;:{&quot;x&quot;:289.0260790751147,&quot;y&quot;:2}},&quot;parent&quot;:{&quot;type&quot;:&quot;CHILD&quot;,&quot;parentId&quot;:&quot;d93047cb-3256-4eef-b47a-715ad23786b2&quot;,&quot;order&quot;:&quot;5&quot;}},&quot;e0681cc5-fdd3-480c-9aa0-7b13ec1dd8da&quot;:{&quot;type&quot;:&quot;FIGURE_OBJECT&quot;,&quot;id&quot;:&quot;e0681cc5-fdd3-480c-9aa0-7b13ec1dd8da&quot;,&quot;relativeTransform&quot;:{&quot;translate&quot;:{&quot;x&quot;:0,&quot;y&quot;:0},&quot;rotate&quot;:0,&quot;skewX&quot;:0,&quot;scale&quot;:{&quot;x&quot;:1,&quot;y&quot;:1}},&quot;opacity&quot;:1,&quot;path&quot;:{&quot;type&quot;:&quot;POLY_LINE&quot;,&quot;points&quot;:[{&quot;x&quot;:-319.4793707227093,&quot;y&quot;:2.2456681699511947},{&quot;x&quot;:-159.15273550191463,&quot;y&quot;:-51.615955177515886}],&quot;closed&quot;:false},&quot;pathStyles&quot;:[{&quot;type&quot;:&quot;FILL&quot;,&quot;fillStyle&quot;:&quot;rgba(0,0,0,0)&quot;},{&quot;type&quot;:&quot;STROKE&quot;,&quot;strokeStyle&quot;:&quot;#232323&quot;,&quot;lineWidth&quot;:1.9213441947011582,&quot;lineJoin&quot;:&quot;round&quot;}],&quot;isLocked&quot;:false,&quot;parent&quot;:{&quot;type&quot;:&quot;CHILD&quot;,&quot;parentId&quot;:&quot;bfc332e5-6aad-47ae-a3ca-386c267229b6&quot;,&quot;order&quot;:&quot;999999996&quot;},&quot;connectorInfo&quot;:{&quot;connectedObjects&quot;:[{&quot;objectId&quot;:&quot;6012b081-3d43-4b84-9327-c5932344c8b4&quot;,&quot;coordinates&quot;:{&quot;x&quot;:1,&quot;y&quot;:0.5}}],&quot;type&quot;:&quot;LINE&quot;,&quot;offset&quot;:{&quot;x&quot;:0,&quot;y&quot;:0},&quot;bending&quot;:0.1,&quot;firstElementIsHead&quot;:true,&quot;customized&quot;:true}},&quot;6012b081-3d43-4b84-9327-c5932344c8b4&quot;:{&quot;type&quot;:&quot;FIGURE_OBJECT&quot;,&quot;id&quot;:&quot;6012b081-3d43-4b84-9327-c5932344c8b4&quot;,&quot;relativeTransform&quot;:{&quot;translate&quot;:{&quot;x&quot;:-413.13172098091263,&quot;y&quot;:2.2456681699511947},&quot;rotate&quot;:0,&quot;skewX&quot;:0,&quot;scale&quot;:{&quot;x&quot;:1,&quot;y&quot;:1}},&quot;layout&quot;:{&quot;sizeRatio&quot;:{&quot;x&quot;:0.88,&quot;y&quot;:0.88},&quot;keepAspectRatio&quot;:true},&quot;opacity&quot;:1,&quot;path&quot;:{&quot;type&quot;:&quot;ELLIPSE&quot;,&quot;size&quot;:{&quot;x&quot;:187.30470051640674,&quot;y&quot;:78.41051115864914}},&quot;isLocked&quot;:false,&quot;pathStyles&quot;:[{&quot;type&quot;:&quot;FILL&quot;,&quot;fillStyle&quot;:&quot;rgba(246, 215, 237, 1)&quot;},{&quot;type&quot;:&quot;STROKE&quot;,&quot;strokeStyle&quot;:&quot;rgb(158, 68, 114)&quot;,&quot;lineWidth&quot;:1.9213441947011582,&quot;lineJoin&quot;:&quot;round&quot;}],&quot;parent&quot;:{&quot;type&quot;:&quot;CHILD&quot;,&quot;parentId&quot;:&quot;bfc332e5-6aad-47ae-a3ca-386c267229b6&quot;,&quot;order&quot;:&quot;999999997&quot;}},&quot;702789e3-8cbb-45ab-9edc-04d53f9cb840&quot;:{&quot;type&quot;:&quot;FIGURE_OBJECT&quot;,&quot;id&quot;:&quot;702789e3-8cbb-45ab-9edc-04d53f9cb840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21.333333333333332,&quot;color&quot;:&quot;rgb(158, 68, 114)&quot;,&quot;fontWeight&quot;:&quot;bold&quot;,&quot;fontStyle&quot;:&quot;normal&quot;,&quot;decoration&quot;:&quot;none&quot;,&quot;script&quot;:&quot;none&quot;},&quot;range&quot;:[0,12]}],&quot;text&quot;:&quot;Remboursement&quot;,&quot;baseStyle&quot;:{&quot;fontFamily&quot;:&quot;Roboto&quot;,&quot;fontSize&quot;:21.333333333333332,&quot;color&quot;:&quot;rgb(158, 68, 114)&quot;,&quot;fontWeight&quot;:&quot;bold&quot;,&quot;fontStyle&quot;:&quot;normal&quot;,&quot;decoration&quot;:&quot;none&quot;,&quot;script&quot;:&quot;none&quot;}}],&quot;verticalAlign&quot;:&quot;TOP&quot;,&quot;_lastCaretLocation&quot;:{&quot;lineIndex&quot;:0,&quot;runIndex&quot;:-1,&quot;charIndex&quot;:-1,&quot;endOfLine&quot;:true}},&quot;size&quot;:{&quot;x&quot;:164.8281364544379,&quot;y&quot;:25},&quot;targetSize&quot;:{&quot;x&quot;:164.8281364544379,&quot;y&quot;:2},&quot;format&quot;:&quot;BETTER_TEXT&quot;,&quot;verticalAlign&quot;:&quot;TOP&quot;},&quot;parent&quot;:{&quot;type&quot;:&quot;CHILD&quot;,&quot;parentId&quot;:&quot;6012b081-3d43-4b84-9327-c5932344c8b4&quot;,&quot;order&quot;:&quot;5&quot;}}}}"/>
    <we:property name="66f16a73618269d3e56e28a6_1727101123772" value="{&quot;id&quot;:&quot;901a9aed-a655-46af-9a92-72dc13ef8f3b&quot;,&quot;objects&quot;:{&quot;901a9aed-a655-46af-9a92-72dc13ef8f3b&quot;:{&quot;id&quot;:&quot;901a9aed-a655-46af-9a92-72dc13ef8f3b&quot;,&quot;type&quot;:&quot;FIGURE_OBJECT&quot;,&quot;document&quot;:{&quot;type&quot;:&quot;DOCUMENT_GROUP&quot;,&quot;canvasType&quot;:&quot;FIGURE&quot;,&quot;units&quot;:&quot;cm&quot;}},&quot;c08fa7aa-91f2-4737-bfeb-9ba208539616&quot;:{&quot;id&quot;:&quot;c08fa7aa-91f2-4737-bfeb-9ba208539616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parentId&quot;:&quot;901a9aed-a655-46af-9a92-72dc13ef8f3b&quot;,&quot;type&quot;:&quot;FRAME&quot;,&quot;order&quot;:&quot;5&quot;}},&quot;f7997d4f-71c4-4351-8aef-245d25594b28&quot;:{&quot;id&quot;:&quot;f7997d4f-71c4-4351-8aef-245d25594b28&quot;,&quot;type&quot;:&quot;FIGURE_OBJECT&quot;,&quot;document&quot;:{&quot;type&quot;:&quot;FIGURE&quot;,&quot;canvasType&quot;:&quot;FIGURE&quot;,&quot;units&quot;:&quot;cm&quot;},&quot;parent&quot;:{&quot;parentId&quot;:&quot;901a9aed-a655-46af-9a92-72dc13ef8f3b&quot;,&quot;type&quot;:&quot;DOCUMENT&quot;,&quot;order&quot;:&quot;5&quot;},&quot;layout&quot;:{&quot;sizeRatio&quot;:{&quot;x&quot;:0.88,&quot;y&quot;:0.88},&quot;keepAspectRatio&quot;:false}},&quot;68df7eaa-9d47-49ea-bfd5-9a865862cfd2&quot;:{&quot;id&quot;:&quot;68df7eaa-9d47-49ea-bfd5-9a865862cfd2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59.9999999999999,&quot;y&quot;:672}},&quot;pathStyles&quot;:[{&quot;type&quot;:&quot;FILL&quot;,&quot;fillStyle&quot;:&quot;rgba(0,0,0,0)&quot;}],&quot;parent&quot;:{&quot;type&quot;:&quot;FRAME&quot;,&quot;parentId&quot;:&quot;f7997d4f-71c4-4351-8aef-245d25594b28&quot;,&quot;order&quot;:&quot;5&quot;}},&quot;e398538e-a2ed-4d19-bc0e-00dbed9c5249&quot;:{&quot;id&quot;:&quot;e398538e-a2ed-4d19-bc0e-00dbed9c5249&quot;,&quot;type&quot;:&quot;FIGURE_OBJECT&quot;,&quot;guide&quot;:{&quot;type&quot;:&quot;GRID&quot;,&quot;distance&quot;:1,&quot;units&quot;:&quot;cm&quot;},&quot;parent&quot;:{&quot;parentId&quot;:&quot;901a9aed-a655-46af-9a92-72dc13ef8f3b&quot;,&quot;type&quot;:&quot;GUIDE&quot;,&quot;order&quot;:&quot;5&quot;}},&quot;fea88694-576d-4bbc-862c-0ba6a05f7444&quot;:{&quot;type&quot;:&quot;FIGURE_OBJECT&quot;,&quot;id&quot;:&quot;fea88694-576d-4bbc-862c-0ba6a05f7444&quot;,&quot;relativeTransform&quot;:{&quot;translate&quot;:{&quot;x&quot;:-47.59275294730072,&quot;y&quot;:-14.506188409617682},&quot;rotate&quot;:0,&quot;skewX&quot;:0,&quot;scale&quot;:{&quot;x&quot;:1,&quot;y&quot;:1}},&quot;isLocked&quot;:false,&quot;parent&quot;:{&quot;type&quot;:&quot;CHILD&quot;,&quot;parentId&quot;:&quot;f7997d4f-71c4-4351-8aef-245d25594b28&quot;,&quot;order&quot;:&quot;5&quot;}},&quot;b29e76e5-917c-477b-b9b6-06ed16e181c7&quot;:{&quot;type&quot;:&quot;FIGURE_OBJECT&quot;,&quot;id&quot;:&quot;b29e76e5-917c-477b-b9b6-06ed16e181c7&quot;,&quot;relativeTransform&quot;:{&quot;translate&quot;:{&quot;x&quot;:83.40529159695504,&quot;y&quot;:-133.54461369500407},&quot;rotate&quot;:0},&quot;opacity&quot;:1,&quot;path&quot;:{&quot;type&quot;:&quot;POLY_LINE&quot;,&quot;points&quot;:[{&quot;x&quot;:-19.83037224406629,&quot;y&quot;:0},{&quot;x&quot;:19.8303722440662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6703322956575304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ea88694-576d-4bbc-862c-0ba6a05f7444&quot;,&quot;order&quot;:&quot;12&quot;}},&quot;f2d8dfd0-9a38-4ab8-ae68-10147c064689&quot;:{&quot;type&quot;:&quot;FIGURE_OBJECT&quot;,&quot;id&quot;:&quot;f2d8dfd0-9a38-4ab8-ae68-10147c064689&quot;,&quot;relativeTransform&quot;:{&quot;translate&quot;:{&quot;x&quot;:-123.18478004921313,&quot;y&quot;:85.8277603357614},&quot;rotate&quot;:0,&quot;skewX&quot;:0,&quot;scale&quot;:{&quot;x&quot;:1,&quot;y&quot;:1}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,&quot;range&quot;:[0,14]}],&quot;text&quot;:&quot;Groupe contrôle&quot;},{&quot;runs&quot;:[{&quot;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,&quot;range&quot;:[0,13]}],&quot;text&quot;:&quot;Suivi habituel&quot;},{&quot;runs&quot;:[{&quot;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,&quot;range&quot;:[0,7]}],&quot;text&quot;:&quot;(n = 98)&quot;}],&quot;verticalAlign&quot;:&quot;TOP&quot;,&quot;_lastCaretLocation&quot;:{&quot;lineIndex&quot;:1,&quot;runIndex&quot;:-1,&quot;charIndex&quot;:-1,&quot;endOfLine&quot;:true}},&quot;size&quot;:{&quot;x&quot;:99.43943355277548,&quot;y&quot;:45.19960790548815},&quot;targetSize&quot;:{&quot;x&quot;:99.43943355277548,&quot;y&quot;:45.19960790548815},&quot;format&quot;:&quot;BETTER_TEXT&quot;,&quot;verticalAlign&quot;:&quot;TOP&quot;},&quot;isLocked&quot;:false,&quot;parent&quot;:{&quot;type&quot;:&quot;CHILD&quot;,&quot;parentId&quot;:&quot;fea88694-576d-4bbc-862c-0ba6a05f7444&quot;,&quot;order&quot;:&quot;2&quot;}},&quot;2943556d-22fd-45a5-9e65-d1cd8a6118ab&quot;:{&quot;type&quot;:&quot;FIGURE_OBJECT&quot;,&quot;id&quot;:&quot;2943556d-22fd-45a5-9e65-d1cd8a6118ab&quot;,&quot;relativeTransform&quot;:{&quot;translate&quot;:{&quot;x&quot;:-130.94666441850842,&quot;y&quot;:-125.52102695630393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,&quot;range&quot;:[0,19]}],&quot;text&quot;:&quot; Groupe intervention&quot;},{&quot;runs&quot;:[{&quot;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,&quot;range&quot;:[0,8]}],&quot;text&quot;:&quot;(n = 102)&quot;}],&quot;verticalAlign&quot;:&quot;TOP&quot;,&quot;_lastCaretLocation&quot;:{&quot;lineIndex&quot;:0,&quot;runIndex&quot;:-1,&quot;charIndex&quot;:-1,&quot;endOfLine&quot;:true}},&quot;size&quot;:{&quot;x&quot;:100.47403920368322,&quot;y&quot;:45.19960790548815},&quot;targetSize&quot;:{&quot;x&quot;:100.47403920368322,&quot;y&quot;:45.19960790548815},&quot;format&quot;:&quot;BETTER_TEXT&quot;,&quot;verticalAlign&quot;:&quot;TOP&quot;},&quot;isLocked&quot;:false,&quot;parent&quot;:{&quot;type&quot;:&quot;CHILD&quot;,&quot;parentId&quot;:&quot;fea88694-576d-4bbc-862c-0ba6a05f7444&quot;,&quot;order&quot;:&quot;22&quot;}},&quot;90939782-f4df-41c1-a467-4ae2cc2e218e&quot;:{&quot;type&quot;:&quot;FIGURE_OBJECT&quot;,&quot;id&quot;:&quot;90939782-f4df-41c1-a467-4ae2cc2e218e&quot;,&quot;relativeTransform&quot;:{&quot;translate&quot;:{&quot;x&quot;:-332.11711445521246,&quot;y&quot;:48.638660202253206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],&quot;text&quot;:&quot;&quot;,&quot;base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},{&quot;runs&quot;:[{&quot;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,&quot;range&quot;:[0,8]}],&quot;text&quot;:&quot;(n = 213)&quot;}],&quot;verticalAlign&quot;:&quot;TOP&quot;,&quot;_lastCaretLocation&quot;:{&quot;lineIndex&quot;:0,&quot;runIndex&quot;:-1,&quot;charIndex&quot;:-1,&quot;endOfLine&quot;:true}},&quot;size&quot;:{&quot;x&quot;:160.9050103015401,&quot;y&quot;:90.4990197637204},&quot;targetSize&quot;:{&quot;x&quot;:160.9050103015401,&quot;y&quot;:90.4990197637204},&quot;format&quot;:&quot;BETTER_TEXT&quot;,&quot;verticalAlign&quot;:&quot;TOP&quot;},&quot;isLocked&quot;:false,&quot;parent&quot;:{&quot;type&quot;:&quot;CHILD&quot;,&quot;parentId&quot;:&quot;fea88694-576d-4bbc-862c-0ba6a05f7444&quot;,&quot;order&quot;:&quot;4&quot;}},&quot;c5ef8fde-fd5a-457b-8251-e28a53f5cb61&quot;:{&quot;type&quot;:&quot;FIGURE_OBJECT&quot;,&quot;id&quot;:&quot;c5ef8fde-fd5a-457b-8251-e28a53f5cb61&quot;,&quot;relativeTransform&quot;:{&quot;translate&quot;:{&quot;x&quot;:-199.7399355935695,&quot;y&quot;:-20.504676503973812},&quot;rotate&quot;:0},&quot;opacity&quot;:1,&quot;path&quot;:{&quot;type&quot;:&quot;POLY_LINE&quot;,&quot;points&quot;:[{&quot;x&quot;:28.257067310472895,&quot;y&quot;:-113.03993077351183},{&quot;x&quot;:-28.25706731047302,&quot;y&quot;:-113.03993077351183},{&quot;x&quot;:-28.25706731047302,&quot;y&quot;:113.03993077351183},{&quot;x&quot;:28.257067310472895,&quot;y&quot;:113.03993077351183}],&quot;closed&quot;:false,&quot;cornerRounding&quot;:{&quot;type&quot;:&quot;ARC_LENGTH&quot;,&quot;global&quot;:29.879508669851628}},&quot;pathStyles&quot;:[{&quot;type&quot;:&quot;FILL&quot;,&quot;fillStyle&quot;:&quot;rgba(0,0,0,0)&quot;},{&quot;type&quot;:&quot;STROKE&quot;,&quot;strokeStyle&quot;:&quot;#232323&quot;,&quot;lineWidth&quot;:1.6703322956575304,&quot;lineJoin&quot;:&quot;round&quot;}],&quot;pathMarkers&quot;:{&quot;markerStart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,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ea88694-576d-4bbc-862c-0ba6a05f7444&quot;,&quot;order&quot;:&quot;45&quot;}},&quot;0fdb15fd-d5f3-4892-8b53-a4799eec319a&quot;:{&quot;type&quot;:&quot;FIGURE_OBJECT&quot;,&quot;id&quot;:&quot;0fdb15fd-d5f3-4892-8b53-a4799eec319a&quot;,&quot;relativeTransform&quot;:{&quot;translate&quot;:{&quot;x&quot;:-253.82325782593998,&quot;y&quot;:-27.68397101751616},&quot;rotate&quot;:0},&quot;opacity&quot;:1,&quot;path&quot;:{&quot;type&quot;:&quot;POLY_LINE&quot;,&quot;points&quot;:[{&quot;x&quot;:-24.878951579612522,&quot;y&quot;:0},{&quot;x&quot;:24.878951579612647,&quot;y&quot;:0}],&quot;closed&quot;:false},&quot;pathStyles&quot;:[{&quot;type&quot;:&quot;FILL&quot;,&quot;fillStyle&quot;:&quot;rgba(0,0,0,0)&quot;},{&quot;type&quot;:&quot;STROKE&quot;,&quot;strokeStyle&quot;:&quot;#232323&quot;,&quot;lineWidth&quot;:1.6703322956575304,&quot;lineJoin&quot;:&quot;round&quot;}],&quot;isLocked&quot;:false,&quot;parent&quot;:{&quot;type&quot;:&quot;CHILD&quot;,&quot;parentId&quot;:&quot;fea88694-576d-4bbc-862c-0ba6a05f7444&quot;,&quot;order&quot;:&quot;5&quot;}},&quot;2421a04e-e488-4d5e-926d-499901797e78&quot;:{&quot;type&quot;:&quot;FIGURE_OBJECT&quot;,&quot;id&quot;:&quot;2421a04e-e488-4d5e-926d-499901797e78&quot;,&quot;relativeTransform&quot;:{&quot;translate&quot;:{&quot;x&quot;:107.14273227690487,&quot;y&quot;:141.47366836935507},&quot;rotate&quot;:0},&quot;opacity&quot;:1,&quot;path&quot;:{&quot;type&quot;:&quot;POLY_LINE&quot;,&quot;points&quot;:[{&quot;x&quot;:362.6272011556419,&quot;y&quot;:-2.5579538487363607e-13},{&quot;x&quot;:-381.8345096220771,&quot;y&quot;:-2.451670499487611e-13}],&quot;closed&quot;:false},&quot;pathStyles&quot;:[{&quot;type&quot;:&quot;FILL&quot;,&quot;fillStyle&quot;:&quot;rgba(0,0,0,0)&quot;},{&quot;type&quot;:&quot;STROKE&quot;,&quot;strokeStyle&quot;:&quot;#232323&quot;,&quot;lineWidth&quot;:1.6703322956575304,&quot;lineJoin&quot;:&quot;round&quot;}],&quot;pathMarkers&quot;:{&quot;markerStart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ea88694-576d-4bbc-862c-0ba6a05f7444&quot;,&quot;order&quot;:&quot;52&quot;}},&quot;8b84cf4d-66e8-4241-bf03-bbdda6b02602&quot;:{&quot;type&quot;:&quot;FIGURE_OBJECT&quot;,&quot;id&quot;:&quot;8b84cf4d-66e8-4241-bf03-bbdda6b02602&quot;,&quot;relativeTransform&quot;:{&quot;translate&quot;:{&quot;x&quot;:54.4902744999179,&quot;y&quot;:141.47362161565994},&quot;rotate&quot;:0,&quot;skewX&quot;:0,&quot;scale&quot;:{&quot;x&quot;:1,&quot;y&quot;:1}},&quot;opacity&quot;:1,&quot;path&quot;:{&quot;type&quot;:&quot;POLY_LINE&quot;,&quot;points&quot;:[{&quot;x&quot;:0,&quot;y&quot;:-9.783602420194956},{&quot;x&quot;:0,&quot;y&quot;:9.783602420194956}],&quot;closed&quot;:false},&quot;pathStyles&quot;:[{&quot;type&quot;:&quot;FILL&quot;,&quot;fillStyle&quot;:&quot;rgba(0,0,0,0)&quot;},{&quot;type&quot;:&quot;STROKE&quot;,&quot;strokeStyle&quot;:&quot;#232323&quot;,&quot;lineWidth&quot;:1.6703322956575304,&quot;lineJoin&quot;:&quot;round&quot;}],&quot;isLocked&quot;:false,&quot;parent&quot;:{&quot;type&quot;:&quot;CHILD&quot;,&quot;parentId&quot;:&quot;fea88694-576d-4bbc-862c-0ba6a05f7444&quot;,&quot;order&quot;:&quot;6&quot;}},&quot;d54cfb9e-9928-4346-bfa6-94b9acde8399&quot;:{&quot;type&quot;:&quot;FIGURE_OBJECT&quot;,&quot;id&quot;:&quot;d54cfb9e-9928-4346-bfa6-94b9acde8399&quot;,&quot;relativeTransform&quot;:{&quot;translate&quot;:{&quot;x&quot;:-93.44909088085737,&quot;y&quot;:141.89174718859428},&quot;rotate&quot;:0,&quot;skewX&quot;:0,&quot;scale&quot;:{&quot;x&quot;:1,&quot;y&quot;:1}},&quot;opacity&quot;:1,&quot;path&quot;:{&quot;type&quot;:&quot;POLY_LINE&quot;,&quot;points&quot;:[{&quot;x&quot;:0,&quot;y&quot;:-9.783602420194834},{&quot;x&quot;:0,&quot;y&quot;:9.783602420194956}],&quot;closed&quot;:false},&quot;pathStyles&quot;:[{&quot;type&quot;:&quot;FILL&quot;,&quot;fillStyle&quot;:&quot;rgba(0,0,0,0)&quot;},{&quot;type&quot;:&quot;STROKE&quot;,&quot;strokeStyle&quot;:&quot;#232323&quot;,&quot;lineWidth&quot;:1.6703322956575304,&quot;lineJoin&quot;:&quot;round&quot;}],&quot;isLocked&quot;:false,&quot;parent&quot;:{&quot;type&quot;:&quot;CHILD&quot;,&quot;parentId&quot;:&quot;fea88694-576d-4bbc-862c-0ba6a05f7444&quot;,&quot;order&quot;:&quot;62&quot;}},&quot;b8bcab77-61f4-49e1-941c-a6a9cb708204&quot;:{&quot;type&quot;:&quot;FIGURE_OBJECT&quot;,&quot;id&quot;:&quot;b8bcab77-61f4-49e1-941c-a6a9cb708204&quot;,&quot;relativeTransform&quot;:{&quot;translate&quot;:{&quot;x&quot;:-14.358048901971,&quot;y&quot;:182.65957290278016},&quot;rotate&quot;:0,&quot;skewX&quot;:0,&quot;scale&quot;:{&quot;x&quot;:1,&quot;y&quot;:1}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,&quot;range&quot;:[0,16]}],&quot;text&quot;:&quot;Phase d'éducation&quot;},{&quot;runs&quot;:[{&quot;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,&quot;range&quot;:[0,10]}],&quot;text&quot;:&quot;8 semaines &quot;},{&quot;runs&quot;:[{&quot;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,&quot;range&quot;:[0,19]}],&quot;text&quot;:&quot;(semaine 1, 4 et 8))&quot;}],&quot;verticalAlign&quot;:&quot;TOP&quot;,&quot;_lastCaretLocation&quot;:{&quot;lineIndex&quot;:2,&quot;runIndex&quot;:0,&quot;charIndex&quot;:19}},&quot;size&quot;:{&quot;x&quot;:119.46601723957062,&quot;y&quot;:60.299411858232226},&quot;targetSize&quot;:{&quot;x&quot;:119.46601723957062,&quot;y&quot;:60.299411858232226},&quot;format&quot;:&quot;BETTER_TEXT&quot;,&quot;verticalAlign&quot;:&quot;TOP&quot;},&quot;isLocked&quot;:false,&quot;parent&quot;:{&quot;type&quot;:&quot;CHILD&quot;,&quot;parentId&quot;:&quot;fea88694-576d-4bbc-862c-0ba6a05f7444&quot;,&quot;order&quot;:&quot;67&quot;}},&quot;f9a5e29a-4660-4190-b5b7-fb6821721306&quot;:{&quot;type&quot;:&quot;FIGURE_OBJECT&quot;,&quot;id&quot;:&quot;f9a5e29a-4660-4190-b5b7-fb6821721306&quot;,&quot;name&quot;:&quot;Person (multiple)&quot;,&quot;relativeTransform&quot;:{&quot;translate&quot;:{&quot;x&quot;:-332.1168351402297,&quot;y&quot;:-25.996830393076834},&quot;rotate&quot;:0,&quot;skewX&quot;:0,&quot;scale&quot;:{&quot;x&quot;:0.15027148135756307,&quot;y&quot;:0.14797167453651613}},&quot;opacity&quot;:1,&quot;image&quot;:{&quot;url&quot;:&quot;https://icons.biorender.com/biorender/5a8da680296583001433ddde/person-multiple.png&quot;,&quot;fallbackUrl&quot;:&quot;https://res.cloudinary.com/dlcjuc3ej/image/upload/v1519232632/bjgudw1e1yxqmniksgpo.svg#/keystone/api/icons/5a8da680296583001433ddde/person-multiple.svg&quot;,&quot;size&quot;:{&quot;x&quot;:616,&quot;y&quot;:350},&quot;isPremium&quot;:false},&quot;source&quot;:{&quot;id&quot;:&quot;5a8da64c296583001433ddce&quot;,&quot;type&quot;:&quot;ASSETS&quot;},&quot;pathStyles&quot;:[{&quot;type&quot;:&quot;FILL&quot;,&quot;fillStyle&quot;:&quot;rgb(0,0,0)&quot;}],&quot;isLocked&quot;:false,&quot;parent&quot;:{&quot;type&quot;:&quot;CHILD&quot;,&quot;parentId&quot;:&quot;fea88694-576d-4bbc-862c-0ba6a05f7444&quot;,&quot;order&quot;:&quot;72&quot;}},&quot;b5dd55e9-3b7c-466b-b95b-4ceb368d9a61&quot;:{&quot;id&quot;:&quot;b5dd55e9-3b7c-466b-b95b-4ceb368d9a61&quot;,&quot;name&quot;:&quot;Inhaler&quot;,&quot;displayName&quot;:&quot;&quot;,&quot;type&quot;:&quot;FIGURE_OBJECT&quot;,&quot;relativeTransform&quot;:{&quot;translate&quot;:{&quot;x&quot;:-227.89471010434926,&quot;y&quot;:-204.09707964348968},&quot;rotate&quot;:0,&quot;skewX&quot;:0,&quot;scale&quot;:{&quot;x&quot;:0.45149196982383744,&quot;y&quot;:0.45149196982383744}},&quot;image&quot;:{&quot;url&quot;:&quot;https://icons.biorender.com/biorender/5e44096b579b2900266f8dd8/20200212144451/image/inhaler.png&quot;,&quot;fallbackUrl&quot;:&quot;https://res.cloudinary.com/dlcjuc3ej/image/upload/v1581518691/bmiec2h3v490oykpwr0r.svg#/keystone/api/icons/5e44096b579b2900266f8dd8/20200212144451/image/inhaler.svg#/keystone/api/icons/5e44096b579b2900266f8dd8/20200212144451/image/inhaler.svg#/keystone/api/icons/5e44096b579b2900266f8dd8/20200212144451/image/inhaler.svg#/keystone/api/icons/5e44096b579b2900266f8dd8/20200212144451/image/inhaler.svg#/keystone/api/icons/5e44096b579b2900266f8dd8/20200212144451/image/inhaler.svg&quot;,&quot;isPremium&quot;:false,&quot;isOrgIcon&quot;:false,&quot;size&quot;:{&quot;x&quot;:100,&quot;y&quot;:99.31972789115646}},&quot;source&quot;:{&quot;id&quot;:&quot;5e44096b579b2900266f8dd8&quot;,&quot;version&quot;:&quot;1581518691&quot;,&quot;type&quot;:&quot;ASSETS&quot;},&quot;isPremium&quot;:false,&quot;parent&quot;:{&quot;type&quot;:&quot;CHILD&quot;,&quot;parentId&quot;:&quot;f7997d4f-71c4-4351-8aef-245d25594b28&quot;,&quot;order&quot;:&quot;8&quot;}},&quot;962ecd5d-fd83-44fc-97f8-28d26f5c9d57&quot;:{&quot;id&quot;:&quot;962ecd5d-fd83-44fc-97f8-28d26f5c9d57&quot;,&quot;name&quot;:&quot;image.png&quot;,&quot;type&quot;:&quot;FIGURE_OBJECT&quot;,&quot;relativeTransform&quot;:{&quot;translate&quot;:{&quot;x&quot;:-138.45155216218785,&quot;y&quot;:-134.46158183311755},&quot;rotate&quot;:0,&quot;skewX&quot;:0,&quot;scale&quot;:{&quot;x&quot;:0.31350322199185693,&quot;y&quot;:0.31350322199185693}},&quot;image&quot;:{&quot;url&quot;:&quot;https://core.services.biorender.com/api/uploads/66f16dcc857f66f4d85662a4/1727098316413_81d73c7f-82b5-44de-81b1-3cc5be73ada5_icon.png&quot;,&quot;isPremium&quot;:false,&quot;isSignedURL&quot;:true,&quot;size&quot;:{&quot;x&quot;:300,&quot;y&quot;:225.7328990228013}},&quot;source&quot;:{&quot;id&quot;:&quot;66f16dcc857f66f4d85662a4&quot;,&quot;type&quot;:&quot;UPLOADS&quot;},&quot;isPremium&quot;:false,&quot;parent&quot;:{&quot;type&quot;:&quot;CHILD&quot;,&quot;parentId&quot;:&quot;4becf797-aaa6-48bf-bb05-14ca69ec187d&quot;,&quot;order&quot;:&quot;5&quot;}},&quot;4becf797-aaa6-48bf-bb05-14ca69ec187d&quot;:{&quot;type&quot;:&quot;FIGURE_OBJECT&quot;,&quot;id&quot;:&quot;4becf797-aaa6-48bf-bb05-14ca69ec187d&quot;,&quot;parent&quot;:{&quot;type&quot;:&quot;CHILD&quot;,&quot;parentId&quot;:&quot;f7997d4f-71c4-4351-8aef-245d25594b28&quot;,&quot;order&quot;:&quot;95&quot;},&quot;relativeTransform&quot;:{&quot;translate&quot;:{&quot;x&quot;:-43.25517310008608,&quot;y&quot;:-67.02122419435571},&quot;rotate&quot;:0,&quot;skewX&quot;:0,&quot;scale&quot;:{&quot;x&quot;:1,&quot;y&quot;:1}}},&quot;30d65de8-c9d5-4fe7-8d12-b37168f94029&quot;:{&quot;type&quot;:&quot;FIGURE_OBJECT&quot;,&quot;id&quot;:&quot;30d65de8-c9d5-4fe7-8d12-b37168f94029&quot;,&quot;parent&quot;:{&quot;type&quot;:&quot;CROP&quot;,&quot;parentId&quot;:&quot;4becf797-aaa6-48bf-bb05-14ca69ec187d&quot;,&quot;order&quot;:&quot;5&quot;},&quot;relativeTransform&quot;:{&quot;translate&quot;:{&quot;x&quot;:-132.63052729226905,&quot;y&quot;:-134.46158183311755},&quot;rotate&quot;:0,&quot;skewX&quot;:0,&quot;scale&quot;:{&quot;x&quot;:41.20502044652416,&quot;y&quot;:35.383995576605344}},&quot;path&quot;:{&quot;type&quot;:&quot;ELLIPSE&quot;,&quot;size&quot;:{&quot;x&quot;:2,&quot;y&quot;:2}},&quot;pathStyles&quot;:[{&quot;type&quot;:&quot;FILL&quot;,&quot;fillStyle&quot;:&quot;#fff&quot;}],&quot;isFrozen&quot;:true},&quot;cdc2f3cd-6e1a-46e5-bf71-7a00b79029e7&quot;:{&quot;id&quot;:&quot;cdc2f3cd-6e1a-46e5-bf71-7a00b79029e7&quot;,&quot;name&quot;:&quot;image.png&quot;,&quot;type&quot;:&quot;FIGURE_OBJECT&quot;,&quot;relativeTransform&quot;:{&quot;translate&quot;:{&quot;x&quot;:140.5683234114207,&quot;y&quot;:33.72577632033741},&quot;rotate&quot;:0,&quot;skewX&quot;:0,&quot;scale&quot;:{&quot;x&quot;:0.8986262532356809,&quot;y&quot;:0.8986262532356809}},&quot;image&quot;:{&quot;url&quot;:&quot;https://core.services.biorender.com/api/uploads/66eb21e1105c53852ca7e913/1726685665174_a1417407-b60d-4656-a5ea-da2265db5c12_icon.png&quot;,&quot;isPremium&quot;:false,&quot;isSignedURL&quot;:true,&quot;size&quot;:{&quot;x&quot;:300,&quot;y&quot;:242.24598930481284}},&quot;source&quot;:{&quot;id&quot;:&quot;66eb21e1105c53852ca7e913&quot;,&quot;type&quot;:&quot;UPLOADS&quot;},&quot;isPremium&quot;:false,&quot;parent&quot;:{&quot;type&quot;:&quot;CHILD&quot;,&quot;parentId&quot;:&quot;1c8f5037-0375-4ab8-b1ca-b1710a1dd5b8&quot;,&quot;order&quot;:&quot;5&quot;}},&quot;1c8f5037-0375-4ab8-b1ca-b1710a1dd5b8&quot;:{&quot;type&quot;:&quot;FIGURE_OBJECT&quot;,&quot;id&quot;:&quot;1c8f5037-0375-4ab8-b1ca-b1710a1dd5b8&quot;,&quot;parent&quot;:{&quot;type&quot;:&quot;CHILD&quot;,&quot;parentId&quot;:&quot;f7997d4f-71c4-4351-8aef-245d25594b28&quot;,&quot;order&quot;:&quot;97&quot;},&quot;relativeTransform&quot;:{&quot;translate&quot;:{&quot;x&quot;:-281.06802291876676,&quot;y&quot;:-186.49959378195507},&quot;rotate&quot;:0,&quot;skewX&quot;:0,&quot;scale&quot;:{&quot;x&quot;:1,&quot;y&quot;:1}}},&quot;1679d3b1-ad13-468e-ad44-a92112818adf&quot;:{&quot;type&quot;:&quot;FIGURE_OBJECT&quot;,&quot;id&quot;:&quot;1679d3b1-ad13-468e-ad44-a92112818adf&quot;,&quot;parent&quot;:{&quot;type&quot;:&quot;CROP&quot;,&quot;parentId&quot;:&quot;1c8f5037-0375-4ab8-b1ca-b1710a1dd5b8&quot;,&quot;order&quot;:&quot;5&quot;},&quot;relativeTransform&quot;:{&quot;translate&quot;:{&quot;x&quot;:136.0879961121183,&quot;y&quot;:-44.596982393393596},&quot;rotate&quot;:0,&quot;skewX&quot;:0,&quot;scale&quot;:{&quot;x&quot;:25.709340755899362,&quot;y&quot;:30.5215441514464}},&quot;path&quot;:{&quot;type&quot;:&quot;ELLIPSE&quot;,&quot;size&quot;:{&quot;x&quot;:2,&quot;y&quot;:2}},&quot;pathStyles&quot;:[{&quot;type&quot;:&quot;FILL&quot;,&quot;fillStyle&quot;:&quot;#fff&quot;}],&quot;isFrozen&quot;:true},&quot;0270c820-3372-4614-ba3f-0dd014a66c2b&quot;:{&quot;id&quot;:&quot;0270c820-3372-4614-ba3f-0dd014a66c2b&quot;,&quot;name&quot;:&quot;image.png&quot;,&quot;type&quot;:&quot;FIGURE_OBJECT&quot;,&quot;relativeTransform&quot;:{&quot;translate&quot;:{&quot;x&quot;:-122.31943067080374,&quot;y&quot;:-200.82854386802637},&quot;rotate&quot;:0,&quot;skewX&quot;:0,&quot;scale&quot;:{&quot;x&quot;:0.3224671814092,&quot;y&quot;:0.3224671814092001}},&quot;image&quot;:{&quot;url&quot;:&quot;https://core.services.biorender.com/api/uploads/66f16f305a02f57af07d3206/1727098672196_a94bccbd-f4c3-483b-a6df-39ed6487bf37_icon.png&quot;,&quot;isPremium&quot;:false,&quot;isSignedURL&quot;:true,&quot;size&quot;:{&quot;x&quot;:300,&quot;y&quot;:300}},&quot;source&quot;:{&quot;id&quot;:&quot;66f16f305a02f57af07d3206&quot;,&quot;type&quot;:&quot;UPLOADS&quot;},&quot;isPremium&quot;:false,&quot;parent&quot;:{&quot;type&quot;:&quot;CHILD&quot;,&quot;parentId&quot;:&quot;f7997d4f-71c4-4351-8aef-245d25594b28&quot;,&quot;order&quot;:&quot;99&quot;}},&quot;c06e1c65-c347-4f57-ad45-049cf04a8ed0&quot;:{&quot;type&quot;:&quot;FIGURE_OBJECT&quot;,&quot;id&quot;:&quot;c06e1c65-c347-4f57-ad45-049cf04a8ed0&quot;,&quot;parent&quot;:{&quot;type&quot;:&quot;CHILD&quot;,&quot;parentId&quot;:&quot;f7997d4f-71c4-4351-8aef-245d25594b28&quot;,&quot;order&quot;:&quot;997&quot;},&quot;relativeTransform&quot;:{&quot;translate&quot;:{&quot;x&quot;:-226.4323240006594,&quot;y&quot;:-186.49901136944976},&quot;rotate&quot;:0,&quot;skewX&quot;:0,&quot;scale&quot;:{&quot;x&quot;:1,&quot;y&quot;:1}}},&quot;80b8e328-0631-42f6-ac7f-49a331a8d910&quot;:{&quot;id&quot;:&quot;80b8e328-0631-42f6-ac7f-49a331a8d910&quot;,&quot;name&quot;:&quot;image.png&quot;,&quot;type&quot;:&quot;FIGURE_OBJECT&quot;,&quot;relativeTransform&quot;:{&quot;translate&quot;:{&quot;x&quot;:140.5683234114207,&quot;y&quot;:33.72577632033741},&quot;rotate&quot;:0,&quot;skewX&quot;:0,&quot;scale&quot;:{&quot;x&quot;:0.8986262532356809,&quot;y&quot;:0.8986262532356809}},&quot;image&quot;:{&quot;url&quot;:&quot;https://core.services.biorender.com/api/uploads/66eb21e1105c53852ca7e913/1726685665174_a1417407-b60d-4656-a5ea-da2265db5c12_icon.png&quot;,&quot;isPremium&quot;:false,&quot;isSignedURL&quot;:true,&quot;size&quot;:{&quot;x&quot;:300,&quot;y&quot;:242.24598930481284}},&quot;source&quot;:{&quot;id&quot;:&quot;66eb21e1105c53852ca7e913&quot;,&quot;type&quot;:&quot;UPLOADS&quot;},&quot;isPremium&quot;:false,&quot;parent&quot;:{&quot;type&quot;:&quot;CHILD&quot;,&quot;parentId&quot;:&quot;c06e1c65-c347-4f57-ad45-049cf04a8ed0&quot;,&quot;order&quot;:&quot;5&quot;}},&quot;2a6e87b6-42cd-49dd-8339-5c5b36410046&quot;:{&quot;type&quot;:&quot;FIGURE_OBJECT&quot;,&quot;id&quot;:&quot;2a6e87b6-42cd-49dd-8339-5c5b36410046&quot;,&quot;parent&quot;:{&quot;type&quot;:&quot;CROP&quot;,&quot;parentId&quot;:&quot;c06e1c65-c347-4f57-ad45-049cf04a8ed0&quot;,&quot;order&quot;:&quot;5&quot;},&quot;relativeTransform&quot;:{&quot;translate&quot;:{&quot;x&quot;:136.0879961121183,&quot;y&quot;:-44.596982393393596},&quot;rotate&quot;:0,&quot;skewX&quot;:0,&quot;scale&quot;:{&quot;x&quot;:25.709340755899362,&quot;y&quot;:30.5215441514464}},&quot;path&quot;:{&quot;type&quot;:&quot;ELLIPSE&quot;,&quot;size&quot;:{&quot;x&quot;:2,&quot;y&quot;:2}},&quot;pathStyles&quot;:[{&quot;type&quot;:&quot;FILL&quot;,&quot;fillStyle&quot;:&quot;#fff&quot;}],&quot;isFrozen&quot;:true},&quot;e4043bd5-8fb0-41df-a36e-ac5911bd4b1e&quot;:{&quot;id&quot;:&quot;e4043bd5-8fb0-41df-a36e-ac5911bd4b1e&quot;,&quot;type&quot;:&quot;FIGURE_OBJECT&quot;,&quot;relativeTransform&quot;:{&quot;translate&quot;:{&quot;x&quot;:-374.8172753528978,&quot;y&quot;:-58.63616075307674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3.333333333333332,&quot;color&quot;:&quot;black&quot;,&quot;fontWeight&quot;:&quot;normal&quot;,&quot;fontStyle&quot;:&quot;normal&quot;,&quot;decoration&quot;:&quot;none&quot;},&quot;range&quot;:[0,38]}],&quot;text&quot;:&quot;Patient avec asthme difficile à traiter&quot;}],&quot;_lastCaretLocation&quot;:{&quot;lineIndex&quot;:0,&quot;runIndex&quot;:-1,&quot;charIndex&quot;:-1,&quot;endOfLine&quot;:true}},&quot;format&quot;:&quot;BETTER_TEXT&quot;,&quot;size&quot;:{&quot;x&quot;:178.0063873246018,&quot;y&quot;:120.58005660912504},&quot;targetSize&quot;:{&quot;x&quot;:178.0063873246018,&quot;y&quot;:120.58005660912504}},&quot;parent&quot;:{&quot;type&quot;:&quot;CHILD&quot;,&quot;parentId&quot;:&quot;f7997d4f-71c4-4351-8aef-245d25594b28&quot;,&quot;order&quot;:&quot;998&quot;}},&quot;dd4761b3-2a4f-4397-81ff-dafa755dcd28&quot;:{&quot;id&quot;:&quot;dd4761b3-2a4f-4397-81ff-dafa755dcd28&quot;,&quot;name&quot;:&quot;Nurse&quot;,&quot;displayName&quot;:&quot;&quot;,&quot;type&quot;:&quot;FIGURE_OBJECT&quot;,&quot;relativeTransform&quot;:{&quot;translate&quot;:{&quot;x&quot;:-14.057040018851154,&quot;y&quot;:-144.84127929843805},&quot;rotate&quot;:0,&quot;skewX&quot;:0,&quot;scale&quot;:{&quot;x&quot;:0.637777715921402,&quot;y&quot;:0.637777715921402}},&quot;image&quot;:{&quot;url&quot;:&quot;https://icons.biorender.com/biorender/60b6557c8c8ab10026e38e25/nurse.png&quot;,&quot;fallbackUrl&quot;:&quot;https://res.cloudinary.com/dlcjuc3ej/image/upload/v1622562167/amaxgs9vbmfhxoorjb8z.svg#/keystone/api/icons/60b6557c8c8ab10026e38e25/nurse.svg#/keystone/api/icons/60b6557c8c8ab10026e38e25/nurse.svg#/keystone/api/icons/60b6557c8c8ab10026e38e25/nurse.svg#/keystone/api/icons/60b6557c8c8ab10026e38e25/nurse.svg#/keystone/api/icons/60b6557c8c8ab10026e38e25/nurse.svg#/keystone/api/icons/60b6557c8c8ab10026e38e25/nurse.svg#/keystone/api/icons/60b6557c8c8ab10026e38e25/nurse.svg&quot;,&quot;isPremium&quot;:false,&quot;isOrgIcon&quot;:false,&quot;size&quot;:{&quot;x&quot;:100,&quot;y&quot;:100}},&quot;source&quot;:{&quot;id&quot;:&quot;60b655128c8ab10026e38e0c&quot;,&quot;version&quot;:&quot;1622562167&quot;,&quot;type&quot;:&quot;ASSETS&quot;},&quot;isPremium&quot;:false,&quot;parent&quot;:{&quot;type&quot;:&quot;CHILD&quot;,&quot;parentId&quot;:&quot;fea88694-576d-4bbc-862c-0ba6a05f7444&quot;,&quot;order&quot;:&quot;95&quot;}},&quot;80d79fba-0852-4be9-935e-cb63ba114ad8&quot;:{&quot;id&quot;:&quot;80d79fba-0852-4be9-935e-cb63ba114ad8&quot;,&quot;name&quot;:&quot;Nurse&quot;,&quot;displayName&quot;:&quot;&quot;,&quot;type&quot;:&quot;FIGURE_OBJECT&quot;,&quot;relativeTransform&quot;:{&quot;translate&quot;:{&quot;x&quot;:-14.057802656975419,&quot;y&quot;:61.48113393838484},&quot;rotate&quot;:0,&quot;skewX&quot;:0,&quot;scale&quot;:{&quot;x&quot;:0.637777715921402,&quot;y&quot;:0.637777715921402}},&quot;image&quot;:{&quot;url&quot;:&quot;https://icons.biorender.com/biorender/60b6557c8c8ab10026e38e25/nurse.png&quot;,&quot;fallbackUrl&quot;:&quot;https://res.cloudinary.com/dlcjuc3ej/image/upload/v1622562167/amaxgs9vbmfhxoorjb8z.svg#/keystone/api/icons/60b6557c8c8ab10026e38e25/nurse.svg#/keystone/api/icons/60b6557c8c8ab10026e38e25/nurse.svg#/keystone/api/icons/60b6557c8c8ab10026e38e25/nurse.svg#/keystone/api/icons/60b6557c8c8ab10026e38e25/nurse.svg#/keystone/api/icons/60b6557c8c8ab10026e38e25/nurse.svg#/keystone/api/icons/60b6557c8c8ab10026e38e25/nurse.svg#/keystone/api/icons/60b6557c8c8ab10026e38e25/nurse.svg&quot;,&quot;isPremium&quot;:false,&quot;isOrgIcon&quot;:false,&quot;size&quot;:{&quot;x&quot;:100,&quot;y&quot;:100}},&quot;source&quot;:{&quot;id&quot;:&quot;60b655128c8ab10026e38e0c&quot;,&quot;version&quot;:&quot;1622562167&quot;,&quot;type&quot;:&quot;ASSETS&quot;},&quot;isPremium&quot;:false,&quot;parent&quot;:{&quot;type&quot;:&quot;CHILD&quot;,&quot;parentId&quot;:&quot;fea88694-576d-4bbc-862c-0ba6a05f7444&quot;,&quot;order&quot;:&quot;97&quot;}},&quot;58e16c63-82f3-436c-8a14-0faf0d8b1d7c&quot;:{&quot;id&quot;:&quot;58e16c63-82f3-436c-8a14-0faf0d8b1d7c&quot;,&quot;type&quot;:&quot;FIGURE_OBJECT&quot;,&quot;relativeTransform&quot;:{&quot;translate&quot;:{&quot;x&quot;:-56.02622033422453,&quot;y&quot;:-59.67129042619882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3.333333333333332,&quot;color&quot;:&quot;black&quot;,&quot;fontWeight&quot;:&quot;normal&quot;,&quot;fontStyle&quot;:&quot;normal&quot;,&quot;decoration&quot;:&quot;none&quot;},&quot;range&quot;:[0,32]}],&quot;text&quot;:&quot;Feedback en fonction des capteurs&quot;}],&quot;_lastCaretLocation&quot;:{&quot;lineIndex&quot;:0,&quot;runIndex&quot;:0,&quot;charIndex&quot;:1}},&quot;format&quot;:&quot;BETTER_TEXT&quot;,&quot;size&quot;:{&quot;x&quot;:178.0063873246018,&quot;y&quot;:120.58005660912504},&quot;targetSize&quot;:{&quot;x&quot;:178.0063873246018,&quot;y&quot;:120.58005660912504}},&quot;parent&quot;:{&quot;type&quot;:&quot;CHILD&quot;,&quot;parentId&quot;:&quot;f7997d4f-71c4-4351-8aef-245d25594b28&quot;,&quot;order&quot;:&quot;999&quot;}},&quot;edfb2497-19c5-462a-92d3-02d3a58e2701&quot;:{&quot;id&quot;:&quot;edfb2497-19c5-462a-92d3-02d3a58e2701&quot;,&quot;type&quot;:&quot;FIGURE_OBJECT&quot;,&quot;relativeTransform&quot;:{&quot;translate&quot;:{&quot;x&quot;:-60.10703176408398,&quot;y&quot;:147.99858419322078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{&quot;style&quot;:{&quot;fontFamily&quot;:&quot;Roboto&quot;,&quot;fontSize&quot;:13.333333333333332,&quot;color&quot;:&quot;black&quot;,&quot;fontWeight&quot;:&quot;normal&quot;,&quot;fontStyle&quot;:&quot;normal&quot;,&quot;decoration&quot;:&quot;none&quot;},&quot;range&quot;:[0,11]}],&quot;text&quot;:&quot;Standardisée&quot;}],&quot;_lastCaretLocation&quot;:{&quot;lineIndex&quot;:0,&quot;runIndex&quot;:-1,&quot;charIndex&quot;:-1,&quot;endOfLine&quot;:true}},&quot;format&quot;:&quot;BETTER_TEXT&quot;,&quot;size&quot;:{&quot;x&quot;:178.0063873246018,&quot;y&quot;:120.58005660912504},&quot;targetSize&quot;:{&quot;x&quot;:178.0063873246018,&quot;y&quot;:120.58005660912504}},&quot;parent&quot;:{&quot;type&quot;:&quot;CHILD&quot;,&quot;parentId&quot;:&quot;f7997d4f-71c4-4351-8aef-245d25594b28&quot;,&quot;order&quot;:&quot;9995&quot;}},&quot;91da9f56-e6f1-4390-a650-a1bf88c5c0e2&quot;:{&quot;id&quot;:&quot;91da9f56-e6f1-4390-a650-a1bf88c5c0e2&quot;,&quot;name&quot;:&quot;Physician&quot;,&quot;displayName&quot;:&quot;&quot;,&quot;type&quot;:&quot;FIGURE_OBJECT&quot;,&quot;relativeTransform&quot;:{&quot;translate&quot;:{&quot;x&quot;:156.98584237464945,&quot;y&quot;:-133.54437056989715},&quot;rotate&quot;:0,&quot;skewX&quot;:0,&quot;scale&quot;:{&quot;x&quot;:0.7102221727371216,&quot;y&quot;:0.7102221727371216}},&quot;image&quot;:{&quot;url&quot;:&quot;https://icons.biorender.com/biorender/60b655ec8c8ab10026e38e49/20210601154602/image/physician.png&quot;,&quot;fallbackUrl&quot;:&quot;https://res.cloudinary.com/dlcjuc3ej/image/upload/v1622562362/bwrnicahjzk6jktgafeu.svg#/keystone/api/icons/60b655ec8c8ab10026e38e49/20210601154602/image/physician.svg#/keystone/api/icons/60b655ec8c8ab10026e38e49/20210601154602/image/physician.svg#/keystone/api/icons/60b655ec8c8ab10026e38e49/20210601154602/image/physician.svg#/keystone/api/icons/60b655ec8c8ab10026e38e49/20210601154602/image/physician.svg#/keystone/api/icons/60b655ec8c8ab10026e38e49/20210601154602/image/physician.svg#/keystone/api/icons/60b655ec8c8ab10026e38e49/20210601154602/image/physician.svg#/keystone/api/icons/60b655ec8c8ab10026e38e49/20210601154602/image/physician.svg&quot;,&quot;isPremium&quot;:false,&quot;isOrgIcon&quot;:false,&quot;size&quot;:{&quot;x&quot;:100,&quot;y&quot;:100}},&quot;source&quot;:{&quot;id&quot;:&quot;60b655ec8c8ab10026e38e49&quot;,&quot;version&quot;:&quot;1622562362&quot;,&quot;type&quot;:&quot;ASSETS&quot;},&quot;isPremium&quot;:false,&quot;parent&quot;:{&quot;type&quot;:&quot;CHILD&quot;,&quot;parentId&quot;:&quot;fea88694-576d-4bbc-862c-0ba6a05f7444&quot;,&quot;order&quot;:&quot;98&quot;}},&quot;fcca0151-5b6b-4251-8c02-40a1dbb15851&quot;:{&quot;type&quot;:&quot;FIGURE_OBJECT&quot;,&quot;id&quot;:&quot;fcca0151-5b6b-4251-8c02-40a1dbb15851&quot;,&quot;relativeTransform&quot;:{&quot;translate&quot;:{&quot;x&quot;:83.40500368258245,&quot;y&quot;:66.13319514494518},&quot;rotate&quot;:0,&quot;skewX&quot;:0,&quot;scale&quot;:{&quot;x&quot;:1,&quot;y&quot;:1}},&quot;opacity&quot;:1,&quot;path&quot;:{&quot;type&quot;:&quot;POLY_LINE&quot;,&quot;points&quot;:[{&quot;x&quot;:-19.83037224406629,&quot;y&quot;:0},{&quot;x&quot;:19.83037224406629,&quot;y&quot;:0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23232300&quot;,&quot;1&quot;:&quot;#232323&quot;,&quot;0.45&quot;:&quot;#232323&quot;}},&quot;lineWidth&quot;:1.6703322956575304,&quot;lineJoin&quot;:&quot;round&quot;}]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fea88694-576d-4bbc-862c-0ba6a05f7444&quot;,&quot;order&quot;:&quot;99&quot;}},&quot;4b551174-9f32-4cc5-8eb2-c33f1be206ce&quot;:{&quot;id&quot;:&quot;4b551174-9f32-4cc5-8eb2-c33f1be206ce&quot;,&quot;name&quot;:&quot;Physician&quot;,&quot;displayName&quot;:&quot;&quot;,&quot;type&quot;:&quot;FIGURE_OBJECT&quot;,&quot;relativeTransform&quot;:{&quot;translate&quot;:{&quot;x&quot;:156.9853456665295,&quot;y&quot;:57.85878332068154},&quot;rotate&quot;:0,&quot;skewX&quot;:0,&quot;scale&quot;:{&quot;x&quot;:0.7102221727371216,&quot;y&quot;:0.7102221727371216}},&quot;image&quot;:{&quot;url&quot;:&quot;https://icons.biorender.com/biorender/60b655ec8c8ab10026e38e49/20210601154602/image/physician.png&quot;,&quot;fallbackUrl&quot;:&quot;https://res.cloudinary.com/dlcjuc3ej/image/upload/v1622562362/bwrnicahjzk6jktgafeu.svg#/keystone/api/icons/60b655ec8c8ab10026e38e49/20210601154602/image/physician.svg#/keystone/api/icons/60b655ec8c8ab10026e38e49/20210601154602/image/physician.svg#/keystone/api/icons/60b655ec8c8ab10026e38e49/20210601154602/image/physician.svg#/keystone/api/icons/60b655ec8c8ab10026e38e49/20210601154602/image/physician.svg#/keystone/api/icons/60b655ec8c8ab10026e38e49/20210601154602/image/physician.svg#/keystone/api/icons/60b655ec8c8ab10026e38e49/20210601154602/image/physician.svg#/keystone/api/icons/60b655ec8c8ab10026e38e49/20210601154602/image/physician.svg&quot;,&quot;isPremium&quot;:false,&quot;isOrgIcon&quot;:false,&quot;size&quot;:{&quot;x&quot;:100,&quot;y&quot;:100}},&quot;source&quot;:{&quot;id&quot;:&quot;60b655ec8c8ab10026e38e49&quot;,&quot;version&quot;:&quot;1622562362&quot;,&quot;type&quot;:&quot;ASSETS&quot;},&quot;isPremium&quot;:false,&quot;parent&quot;:{&quot;type&quot;:&quot;CHILD&quot;,&quot;parentId&quot;:&quot;fea88694-576d-4bbc-862c-0ba6a05f7444&quot;,&quot;order&quot;:&quot;995&quot;}},&quot;05670f20-2c33-41c6-8dc3-e7bc1c1d196b&quot;:{&quot;type&quot;:&quot;FIGURE_OBJECT&quot;,&quot;id&quot;:&quot;05670f20-2c33-41c6-8dc3-e7bc1c1d196b&quot;,&quot;relativeTransform&quot;:{&quot;translate&quot;:{&quot;x&quot;:268.32500740560204,&quot;y&quot;:182.24183998405158},&quot;rotate&quot;:0,&quot;skewX&quot;:0,&quot;scale&quot;:{&quot;x&quot;:1,&quot;y&quot;:1}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,&quot;range&quot;:[0,29]}],&quot;text&quot;:&quot;Phase de gestion du traitement&quot;},{&quot;runs&quot;:[{&quot;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,&quot;range&quot;:[0,14]}],&quot;text&quot;:&quot;3 consultations&quot;,&quot;base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},{&quot;runs&quot;:[{&quot;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,&quot;range&quot;:[0,18]}],&quot;text&quot;:&quot;(semaine 8, 20, 32)&quot;},{&quot;runs&quot;:[],&quot;text&quot;:&quot;&quot;,&quot;baseStyle&quot;:{&quot;fontFamily&quot;:&quot;Roboto&quot;,&quot;fontSize&quot;:13.362658365260245,&quot;color&quot;:&quot;#232323&quot;,&quot;fontWeight&quot;:&quot;normal&quot;,&quot;fontStyle&quot;:&quot;normal&quot;,&quot;decoration&quot;:&quot;none&quot;,&quot;script&quot;:&quot;none&quot;}}],&quot;verticalAlign&quot;:&quot;TOP&quot;,&quot;_lastCaretLocation&quot;:{&quot;lineIndex&quot;:0,&quot;runIndex&quot;:-1,&quot;charIndex&quot;:-1,&quot;endOfLine&quot;:true}},&quot;size&quot;:{&quot;x&quot;:270.42091749382007,&quot;y&quot;:60.299411858232226},&quot;targetSize&quot;:{&quot;x&quot;:270.42091749382007,&quot;y&quot;:60.299411858232226},&quot;format&quot;:&quot;BETTER_TEXT&quot;,&quot;verticalAlign&quot;:&quot;TOP&quot;},&quot;isLocked&quot;:false,&quot;parent&quot;:{&quot;type&quot;:&quot;CHILD&quot;,&quot;parentId&quot;:&quot;fea88694-576d-4bbc-862c-0ba6a05f7444&quot;,&quot;order&quot;:&quot;997&quot;}},&quot;ce727a0d-ae7c-4f88-88fa-ea5de4111490&quot;:{&quot;id&quot;:&quot;ce727a0d-ae7c-4f88-88fa-ea5de4111490&quot;,&quot;name&quot;:&quot;Laptop&quot;,&quot;displayName&quot;:&quot;&quot;,&quot;type&quot;:&quot;FIGURE_OBJECT&quot;,&quot;relativeTransform&quot;:{&quot;translate&quot;:{&quot;x&quot;:202.0078189672652,&quot;y&quot;:37.71263682393534},&quot;rotate&quot;:0,&quot;skewX&quot;:0,&quot;scale&quot;:{&quot;x&quot;:0.4932872185230257,&quot;y&quot;:0.4932872185230257}},&quot;image&quot;:{&quot;url&quot;:&quot;https://icons.biorender.com/biorender/608c5942f4c35b0027d51a23/20210430192516/image/laptop-1.png&quot;,&quot;fallbackUrl&quot;:&quot;https://res.cloudinary.com/dlcjuc3ej/image/upload/v1619810716/g8gpjrzoo5vakcx5obee.svg#/keystone/api/icons/608c5942f4c35b0027d51a23/20210430192516/image/laptop-1.svg#/keystone/api/icons/608c5942f4c35b0027d51a23/20210430192516/image/laptop-1.svg#/keystone/api/icons/608c5942f4c35b0027d51a23/20210430192516/image/laptop-1.svg#/keystone/api/icons/608c5942f4c35b0027d51a23/20210430192516/image/laptop-1.svg#/keystone/api/icons/608c5942f4c35b0027d51a23/20210430192516/image/laptop-1.svg&quot;,&quot;isPremium&quot;:false,&quot;isOrgIcon&quot;:false,&quot;size&quot;:{&quot;x&quot;:100,&quot;y&quot;:100}},&quot;source&quot;:{&quot;id&quot;:&quot;608c5942f4c35b0027d51a23&quot;,&quot;version&quot;:&quot;1619810716&quot;,&quot;type&quot;:&quot;ASSETS&quot;},&quot;isPremium&quot;:false,&quot;parent&quot;:{&quot;type&quot;:&quot;CHILD&quot;,&quot;parentId&quot;:&quot;fea88694-576d-4bbc-862c-0ba6a05f7444&quot;,&quot;order&quot;:&quot;998&quot;}},&quot;f23839a3-7a5c-4aad-bfef-e4067b850f34&quot;:{&quot;id&quot;:&quot;f23839a3-7a5c-4aad-bfef-e4067b850f34&quot;,&quot;name&quot;:&quot;Laptop&quot;,&quot;displayName&quot;:&quot;&quot;,&quot;type&quot;:&quot;FIGURE_OBJECT&quot;,&quot;relativeTransform&quot;:{&quot;translate&quot;:{&quot;x&quot;:217.4850277610126,&quot;y&quot;:-144.39172586039075},&quot;rotate&quot;:0,&quot;skewX&quot;:0,&quot;scale&quot;:{&quot;x&quot;:0.4932872185230257,&quot;y&quot;:0.4932872185230257}},&quot;image&quot;:{&quot;url&quot;:&quot;https://icons.biorender.com/biorender/608c5942f4c35b0027d51a23/20210430192516/image/laptop-1.png&quot;,&quot;fallbackUrl&quot;:&quot;https://res.cloudinary.com/dlcjuc3ej/image/upload/v1619810716/g8gpjrzoo5vakcx5obee.svg#/keystone/api/icons/608c5942f4c35b0027d51a23/20210430192516/image/laptop-1.svg#/keystone/api/icons/608c5942f4c35b0027d51a23/20210430192516/image/laptop-1.svg#/keystone/api/icons/608c5942f4c35b0027d51a23/20210430192516/image/laptop-1.svg#/keystone/api/icons/608c5942f4c35b0027d51a23/20210430192516/image/laptop-1.svg#/keystone/api/icons/608c5942f4c35b0027d51a23/20210430192516/image/laptop-1.svg&quot;,&quot;isPremium&quot;:false,&quot;isOrgIcon&quot;:false,&quot;size&quot;:{&quot;x&quot;:100,&quot;y&quot;:100}},&quot;source&quot;:{&quot;id&quot;:&quot;608c5942f4c35b0027d51a23&quot;,&quot;version&quot;:&quot;1619810716&quot;,&quot;type&quot;:&quot;ASSETS&quot;},&quot;isPremium&quot;:false,&quot;parent&quot;:{&quot;type&quot;:&quot;CHILD&quot;,&quot;parentId&quot;:&quot;fea88694-576d-4bbc-862c-0ba6a05f7444&quot;,&quot;order&quot;:&quot;999&quot;}},&quot;e484bf90-e2cf-4714-98e7-c08efb07721b&quot;:{&quot;type&quot;:&quot;FIGURE_OBJECT&quot;,&quot;id&quot;:&quot;e484bf90-e2cf-4714-98e7-c08efb07721b&quot;,&quot;relativeTransform&quot;:{&quot;translate&quot;:{&quot;x&quot;:-9.970366493225072,&quot;y&quot;:0},&quot;rotate&quot;:0,&quot;skewX&quot;:0,&quot;scale&quot;:{&quot;x&quot;:1,&quot;y&quot;:1}},&quot;opacity&quot;:1,&quot;path&quot;:{&quot;type&quot;:&quot;POLY_LINE&quot;,&quot;points&quot;:[{&quot;x&quot;:-75.36303687247941,&quot;y&quot;:-199.0860873709568},{&quot;x&quot;:53.32751766732231,&quot;y&quot;:-227.82874116339408},{&quot;x&quot;:158.34289508610732,&quot;y&quot;:-199.0860873709568}],&quot;closed&quot;:false},&quot;pathStyles&quot;:[{&quot;type&quot;:&quot;FILL&quot;,&quot;fillStyle&quot;:&quot;rgba(0,0,0,0)&quot;},{&quot;type&quot;:&quot;STROKE&quot;,&quot;strokeStyle&quot;:&quot;rgba(68, 43, 132, 1)&quot;,&quot;lineWidth&quot;:8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8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parent&quot;:{&quot;type&quot;:&quot;CHILD&quot;,&quot;parentId&quot;:&quot;f7997d4f-71c4-4351-8aef-245d25594b28&quot;,&quot;order&quot;:&quot;9997&quot;},&quot;connectorInfo&quot;:{&quot;connectedObjects&quot;:[],&quot;type&quot;:&quot;QUADRATIC&quot;,&quot;offset&quot;:{&quot;x&quot;:0,&quot;y&quot;:0},&quot;bending&quot;:-0.1,&quot;firstElementIsHead&quot;:false,&quot;customized&quot;:false}},&quot;853425fe-7a32-4b1f-8ba0-ba4477c8a961&quot;:{&quot;id&quot;:&quot;853425fe-7a32-4b1f-8ba0-ba4477c8a961&quot;,&quot;type&quot;:&quot;FIGURE_OBJECT&quot;,&quot;relativeTransform&quot;:{&quot;translate&quot;:{&quot;x&quot;:246.6544785848127,&quot;y&quot;:-177.9090270826558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3.333333333333332,&quot;color&quot;:&quot;black&quot;,&quot;fontWeight&quot;:&quot;normal&quot;,&quot;fontStyle&quot;:&quot;normal&quot;,&quot;decoration&quot;:&quot;none&quot;},&quot;range&quot;:[0,84]}],&quot;text&quot;:&quot;+ ACT lors de la consultation + Exacerbations rapportées (+ CS délivré par pharmacie)&quot;},{&quot;runs&quot;:[{&quot;style&quot;:{&quot;fontFamily&quot;:&quot;Roboto&quot;,&quot;fontSize&quot;:13.333333333333332,&quot;color&quot;:&quot;black&quot;,&quot;fontWeight&quot;:&quot;normal&quot;,&quot;fontStyle&quot;:&quot;normal&quot;,&quot;decoration&quot;:&quot;none&quot;,&quot;script&quot;:&quot;none&quot;},&quot;range&quot;:[0,15]}],&quot;text&quot;:&quot;+ résultats labo&quot;,&quot;baseStyle&quot;:{&quot;fontFamily&quot;:&quot;Roboto&quot;,&quot;fontSize&quot;:13.333333333333332,&quot;color&quot;:&quot;black&quot;,&quot;fontWeight&quot;:&quot;normal&quot;,&quot;fontStyle&quot;:&quot;normal&quot;,&quot;decoration&quot;:&quot;none&quot;,&quot;script&quot;:&quot;none&quot;}}],&quot;_lastCaretLocation&quot;:{&quot;lineIndex&quot;:0,&quot;runIndex&quot;:0,&quot;charIndex&quot;:45}},&quot;format&quot;:&quot;BETTER_TEXT&quot;,&quot;size&quot;:{&quot;x&quot;:178.0063873246018,&quot;y&quot;:120.58005660912504},&quot;targetSize&quot;:{&quot;x&quot;:178.0063873246018,&quot;y&quot;:120.58005660912504}},&quot;parent&quot;:{&quot;type&quot;:&quot;CHILD&quot;,&quot;parentId&quot;:&quot;f7997d4f-71c4-4351-8aef-245d25594b28&quot;,&quot;order&quot;:&quot;9998&quot;}},&quot;8469e0ea-4901-4d21-ac69-33cf1ee36f5a&quot;:{&quot;id&quot;:&quot;8469e0ea-4901-4d21-ac69-33cf1ee36f5a&quot;,&quot;type&quot;:&quot;FIGURE_OBJECT&quot;,&quot;relativeTransform&quot;:{&quot;translate&quot;:{&quot;x&quot;:270.0098977299042,&quot;y&quot;:53.75711074313908},&quot;rotate&quot;:0,&quot;skewX&quot;:0,&quot;scale&quot;:{&quot;x&quot;:1,&quot;y&quot;:1}},&quot;text&quot;:{&quot;textData&quot;:{&quot;lineSpacing&quot;:&quot;normal&quot;,&quot;alignment&quot;:&quot;left&quot;,&quot;verticalAlign&quot;:&quot;TOP&quot;,&quot;lines&quot;:[{&quot;runs&quot;:[{&quot;style&quot;:{&quot;fontFamily&quot;:&quot;Roboto&quot;,&quot;fontSize&quot;:13.333333333333332,&quot;color&quot;:&quot;black&quot;,&quot;fontWeight&quot;:&quot;normal&quot;,&quot;fontStyle&quot;:&quot;normal&quot;,&quot;decoration&quot;:&quot;none&quot;},&quot;range&quot;:[0,42]}],&quot;text&quot;:&quot;Adhérence sur les délivrances d'ordonnance &quot;},{&quot;runs&quot;:[{&quot;style&quot;:{&quot;fontFamily&quot;:&quot;Roboto&quot;,&quot;fontSize&quot;:13.333333333333332,&quot;color&quot;:&quot;black&quot;,&quot;fontWeight&quot;:&quot;normal&quot;,&quot;fontStyle&quot;:&quot;normal&quot;,&quot;decoration&quot;:&quot;none&quot;},&quot;range&quot;:[0,26]}],&quot;text&quot;:&quot;+ technique vérifiée pdt Cs&quot;},{&quot;runs&quot;:[{&quot;style&quot;:{&quot;fontFamily&quot;:&quot;Roboto&quot;,&quot;fontSize&quot;:13.333333333333332,&quot;color&quot;:&quot;black&quot;,&quot;fontWeight&quot;:&quot;normal&quot;,&quot;fontStyle&quot;:&quot;normal&quot;,&quot;decoration&quot;:&quot;none&quot;},&quot;range&quot;:[0,84]}],&quot;text&quot;:&quot;+ ACT lors de la consultation + Exacerbations rapportées (+ CS délivré par pharmacie)&quot;},{&quot;runs&quot;:[{&quot;style&quot;:{&quot;fontFamily&quot;:&quot;Roboto&quot;,&quot;fontSize&quot;:13.333333333333332,&quot;color&quot;:&quot;black&quot;,&quot;fontWeight&quot;:&quot;normal&quot;,&quot;fontStyle&quot;:&quot;normal&quot;,&quot;decoration&quot;:&quot;none&quot;,&quot;script&quot;:&quot;none&quot;},&quot;range&quot;:[0,15]}],&quot;text&quot;:&quot;+ résultats labo&quot;,&quot;baseStyle&quot;:{&quot;fontFamily&quot;:&quot;Roboto&quot;,&quot;fontSize&quot;:13.333333333333332,&quot;color&quot;:&quot;black&quot;,&quot;fontWeight&quot;:&quot;normal&quot;,&quot;fontStyle&quot;:&quot;normal&quot;,&quot;decoration&quot;:&quot;none&quot;,&quot;script&quot;:&quot;none&quot;}}],&quot;_lastCaretLocation&quot;:{&quot;lineIndex&quot;:2,&quot;runIndex&quot;:-1,&quot;charIndex&quot;:-1,&quot;endOfLine&quot;:true}},&quot;format&quot;:&quot;BETTER_TEXT&quot;,&quot;size&quot;:{&quot;x&quot;:178.0063873246018,&quot;y&quot;:120.58005660912504},&quot;targetSize&quot;:{&quot;x&quot;:178.0063873246018,&quot;y&quot;:120.58005660912504}},&quot;parent&quot;:{&quot;type&quot;:&quot;CHILD&quot;,&quot;parentId&quot;:&quot;f7997d4f-71c4-4351-8aef-245d25594b28&quot;,&quot;order&quot;:&quot;9999&quot;}},&quot;06ac927b-87ce-4f02-9f34-0fe8568cc295&quot;:{&quot;type&quot;:&quot;FIGURE_OBJECT&quot;,&quot;id&quot;:&quot;06ac927b-87ce-4f02-9f34-0fe8568cc295&quot;,&quot;relativeTransform&quot;:{&quot;translate&quot;:{&quot;x&quot;:403.7666873878218,&quot;y&quot;:-90.94235972771926},&quot;rotate&quot;:0},&quot;layout&quot;:{&quot;sizeRatio&quot;:{&quot;x&quot;:0.88,&quot;y&quot;:0.88},&quot;keepAspectRatio&quot;:true},&quot;opacity&quot;:1,&quot;path&quot;:{&quot;type&quot;:&quot;ELLIPSE&quot;,&quot;size&quot;:{&quot;x&quot;:153.06611463150693,&quot;y&quot;:200.0792784111839}},&quot;pathStyles&quot;:[{&quot;type&quot;:&quot;FILL&quot;,&quot;fillStyle&quot;:&quot;rgb(248, 245, 254)&quot;},{&quot;type&quot;:&quot;STROKE&quot;,&quot;strokeStyle&quot;:&quot;rgb(193, 192, 228)&quot;,&quot;lineWidth&quot;:2.075641681096847,&quot;lineJoin&quot;:&quot;round&quot;}],&quot;isLocked&quot;:false,&quot;parent&quot;:{&quot;type&quot;:&quot;CHILD&quot;,&quot;parentId&quot;:&quot;f7997d4f-71c4-4351-8aef-245d25594b28&quot;,&quot;order&quot;:&quot;99997&quot;}},&quot;6818ce43-fcdf-4725-909b-ad6f85a80454&quot;:{&quot;type&quot;:&quot;FIGURE_OBJECT&quot;,&quot;id&quot;:&quot;6818ce43-fcdf-4725-909b-ad6f85a80454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17.333333333333332,&quot;color&quot;:&quot;rgba(130,92,166,1)&quot;,&quot;fontWeight&quot;:&quot;bold&quot;,&quot;fontStyle&quot;:&quot;normal&quot;,&quot;decoration&quot;:&quot;none&quot;,&quot;script&quot;:&quot;none&quot;},&quot;range&quot;:[0,9]}],&quot;text&quot;:&quot;Semaine 32&quot;},{&quot;runs&quot;:[],&quot;text&quot;:&quot;&quot;,&quot;baseStyle&quot;:{&quot;fontFamily&quot;:&quot;Roboto&quot;,&quot;fontSize&quot;:17.333333333333332,&quot;color&quot;:&quot;rgba(130,92,166,1)&quot;,&quot;fontWeight&quot;:&quot;normal&quot;,&quot;fontStyle&quot;:&quot;normal&quot;,&quot;decoration&quot;:&quot;none&quot;,&quot;script&quot;:&quot;none&quot;}},{&quot;runs&quot;:[{&quot;style&quot;:{&quot;fontFamily&quot;:&quot;Roboto&quot;,&quot;fontSize&quot;:17.333333333333332,&quot;color&quot;:&quot;rgba(130,92,166,1)&quot;,&quot;fontWeight&quot;:&quot;normal&quot;,&quot;fontStyle&quot;:&quot;normal&quot;,&quot;decoration&quot;:&quot;none&quot;},&quot;range&quot;:[0,25]}],&quot;text&quot;:&quot;Modification du traitement&quot;,&quot;baseStyle&quot;:{&quot;fontFamily&quot;:&quot;Roboto&quot;,&quot;fontSize&quot;:17.333333333333332,&quot;color&quot;:&quot;rgba(130,92,166,1)&quot;,&quot;fontWeight&quot;:&quot;normal&quot;,&quot;fontStyle&quot;:&quot;normal&quot;,&quot;decoration&quot;:&quot;none&quot;,&quot;script&quot;:&quot;none&quot;}}],&quot;verticalAlign&quot;:&quot;TOP&quot;,&quot;_lastCaretLocation&quot;:{&quot;lineIndex&quot;:6,&quot;runIndex&quot;:-1,&quot;charIndex&quot;:-1,&quot;endOfLine&quot;:true}},&quot;size&quot;:{&quot;x&quot;:132.32449469424446,&quot;y&quot;:78.75999999999998},&quot;targetSize&quot;:{&quot;x&quot;:132.32449469424446,&quot;y&quot;:2},&quot;format&quot;:&quot;BETTER_TEXT&quot;},&quot;parent&quot;:{&quot;type&quot;:&quot;CHILD&quot;,&quot;parentId&quot;:&quot;06ac927b-87ce-4f02-9f34-0fe8568cc295&quot;,&quot;order&quot;:&quot;5&quot;}},&quot;2085a9ee-2a6a-418d-8f77-0cd28842c4be&quot;:{&quot;type&quot;:&quot;FIGURE_OBJECT&quot;,&quot;id&quot;:&quot;2085a9ee-2a6a-418d-8f77-0cd28842c4be&quot;,&quot;relativeTransform&quot;:{&quot;translate&quot;:{&quot;x&quot;:168.4559892891345,&quot;y&quot;:93.67172570183652},&quot;rotate&quot;:0.158573455507117,&quot;skewX&quot;:0,&quot;scale&quot;:{&quot;x&quot;:1,&quot;y&quot;:1}},&quot;opacity&quot;:1,&quot;path&quot;:{&quot;type&quot;:&quot;POLY_LINE&quot;,&quot;points&quot;:[{&quot;x&quot;:28.462949778788015,&quot;y&quot;:-121.98629880654832},{&quot;x&quot;:-29.598382941775064,&quot;y&quot;:-126.45183239475715},{&quot;x&quot;:-42.92203614202944,&quot;y&quot;:-91.48734579193614}],&quot;closed&quot;:false},&quot;pathStyles&quot;:[{&quot;type&quot;:&quot;FILL&quot;,&quot;fillStyle&quot;:&quot;rgba(0,0,0,0)&quot;},{&quot;type&quot;:&quot;STROKE&quot;,&quot;strokeStyle&quot;:&quot;rgba(68, 43, 132, 1)&quot;,&quot;lineWidth&quot;:1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.400000000000000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&quot;translate&quot;:{&quot;x&quot;:0,&quot;y&quot;:0},&quot;rotate&quot;:3.141592653589793,&quot;skewX&quot;:0,&quot;scale&quot;:{&quot;x&quot;:-1,&quot;y&quot;:1}},&quot;xUnits&quot;:&quot;PATH_LENGTH&quot;,&quot;yUnits&quot;:&quot;STROKE_WIDTH&quot;,&quot;isPremium&quot;:false},&quot;parent&quot;:{&quot;type&quot;:&quot;CHILD&quot;,&quot;parentId&quot;:&quot;f7997d4f-71c4-4351-8aef-245d25594b28&quot;,&quot;order&quot;:&quot;99998&quot;},&quot;connectorInfo&quot;:{&quot;connectedObjects&quot;:[],&quot;type&quot;:&quot;QUADRATIC&quot;,&quot;offset&quot;:{&quot;x&quot;:0,&quot;y&quot;:0},&quot;bending&quot;:-0.1,&quot;firstElementIsHead&quot;:false,&quot;customized&quot;:false}},&quot;61485900-9767-473f-9dab-ba83c1ddd0de&quot;:{&quot;type&quot;:&quot;FIGURE_OBJECT&quot;,&quot;id&quot;:&quot;61485900-9767-473f-9dab-ba83c1ddd0de&quot;,&quot;relativeTransform&quot;:{&quot;translate&quot;:{&quot;x&quot;:285.12070226773966,&quot;y&quot;:-87.48025661263621},&quot;rotate&quot;:-2.4492935982947064e-16,&quot;skewX&quot;:0,&quot;scale&quot;:{&quot;x&quot;:1,&quot;y&quot;:1}},&quot;opacity&quot;:1,&quot;path&quot;:{&quot;type&quot;:&quot;BRACKET&quot;,&quot;size&quot;:{&quot;x&quot;:-69.33969891810727,&quot;y&quot;:138.67939783621458},&quot;handleBase&quot;:{&quot;x&quot;:-1,&quot;y&quot;:0},&quot;handleWidth&quot;:14,&quot;cornerRounding&quot;:{&quot;type&quot;:&quot;ARC_LENGTH&quot;,&quot;global&quot;:17.27875959474386,&quot;perNode&quot;:{&quot;3&quot;:0}}},&quot;pathStyles&quot;:[{&quot;type&quot;:&quot;FILL&quot;,&quot;fillStyle&quot;:&quot;rgba(0,0,0,0)&quot;},{&quot;type&quot;:&quot;STROKE&quot;,&quot;strokeStyle&quot;:&quot;#232323&quot;,&quot;lineWidth&quot;:2,&quot;lineJoin&quot;:&quot;round&quot;}],&quot;isLocked&quot;:false,&quot;parent&quot;:{&quot;type&quot;:&quot;CHILD&quot;,&quot;parentId&quot;:&quot;f7997d4f-71c4-4351-8aef-245d25594b28&quot;,&quot;order&quot;:&quot;99999&quot;}}}}"/>
    <we:property name="66f473f46f60eb2f8066ba16_1727298050422" value="{&quot;id&quot;:&quot;bc615294-e014-446f-9209-6781f754d5d6&quot;,&quot;objects&quot;:{&quot;bc615294-e014-446f-9209-6781f754d5d6&quot;:{&quot;id&quot;:&quot;bc615294-e014-446f-9209-6781f754d5d6&quot;,&quot;type&quot;:&quot;FIGURE_OBJECT&quot;,&quot;document&quot;:{&quot;type&quot;:&quot;DOCUMENT_GROUP&quot;,&quot;canvasType&quot;:&quot;FIGURE&quot;,&quot;units&quot;:&quot;in&quot;}},&quot;c76c75f1-1fb5-4823-ab7f-f605e827e60b&quot;:{&quot;id&quot;:&quot;c76c75f1-1fb5-4823-ab7f-f605e827e60b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bc615294-e014-446f-9209-6781f754d5d6&quot;,&quot;type&quot;:&quot;FRAME&quot;,&quot;order&quot;:&quot;5&quot;}},&quot;4517358f-be5e-4a00-9e41-1ae1798cf83d&quot;:{&quot;id&quot;:&quot;4517358f-be5e-4a00-9e41-1ae1798cf83d&quot;,&quot;type&quot;:&quot;FIGURE_OBJECT&quot;,&quot;document&quot;:{&quot;type&quot;:&quot;FIGURE&quot;,&quot;canvasType&quot;:&quot;FIGURE&quot;,&quot;units&quot;:&quot;in&quot;,&quot;aspectRatio&quot;:0},&quot;parent&quot;:{&quot;parentId&quot;:&quot;bc615294-e014-446f-9209-6781f754d5d6&quot;,&quot;type&quot;:&quot;DOCUMENT&quot;,&quot;order&quot;:&quot;5&quot;}},&quot;8d604e7a-4d74-4402-823c-f8255bacae23&quot;:{&quot;id&quot;:&quot;8d604e7a-4d74-4402-823c-f8255bacae23&quot;,&quot;type&quot;:&quot;FIGURE_OBJECT&quot;,&quot;relativeTransform&quot;:{&quot;translate&quot;:{&quot;x&quot;:-295.46991106148687,&quot;y&quot;:-185.2508374080777},&quot;rotate&quot;:0,&quot;skewX&quot;:0,&quot;scale&quot;:{&quot;x&quot;:1,&quot;y&quot;:1}},&quot;path&quot;:{&quot;type&quot;:&quot;RECT&quot;,&quot;size&quot;:{&quot;x&quot;:302.82524159704286,&quot;y&quot;:173.1681361413775}},&quot;pathStyles&quot;:[{&quot;type&quot;:&quot;FILL&quot;,&quot;fillStyle&quot;:&quot;rgba(0,0,0,0)&quot;}],&quot;parent&quot;:{&quot;type&quot;:&quot;FRAME&quot;,&quot;parentId&quot;:&quot;4517358f-be5e-4a00-9e41-1ae1798cf83d&quot;,&quot;order&quot;:&quot;5&quot;}},&quot;3229a879-e284-4419-8e4d-1bc34f0e19a8&quot;:{&quot;id&quot;:&quot;3229a879-e284-4419-8e4d-1bc34f0e19a8&quot;,&quot;type&quot;:&quot;FIGURE_OBJECT&quot;,&quot;guide&quot;:{&quot;type&quot;:&quot;GRID&quot;,&quot;distance&quot;:0.5,&quot;units&quot;:&quot;in&quot;},&quot;parent&quot;:{&quot;parentId&quot;:&quot;bc615294-e014-446f-9209-6781f754d5d6&quot;,&quot;type&quot;:&quot;GUIDE&quot;,&quot;order&quot;:&quot;5&quot;}},&quot;589ad8ac-7c68-4b09-81e2-782ed01b7242&quot;:{&quot;id&quot;:&quot;589ad8ac-7c68-4b09-81e2-782ed01b7242&quot;,&quot;name&quot;:&quot;Sensor (symbol)&quot;,&quot;displayName&quot;:&quot;&quot;,&quot;type&quot;:&quot;FIGURE_OBJECT&quot;,&quot;relativeTransform&quot;:{&quot;translate&quot;:{&quot;x&quot;:-318.8031893390348,&quot;y&quot;:-201.03481539085303},&quot;rotate&quot;:0,&quot;skewX&quot;:0,&quot;scale&quot;:{&quot;x&quot;:1,&quot;y&quot;:1}},&quot;image&quot;:{&quot;url&quot;:&quot;https://icons.biorender.com/biorender/64836a3e0963a00020160e7b/sensor-symbol.png&quot;,&quot;fallbackUrl&quot;:&quot;https://res.cloudinary.com/dlcjuc3ej/image/upload/v1686334011/z1sqxfovgtbqme43h18f.svg#/keystone/api/icons/64836a3e0963a00020160e7b/sensor-symbol.svg#/keystone/api/icons/64836a3e0963a00020160e7b/sensor-symbol.svg#/keystone/api/icons/64836a3e0963a00020160e7b/sensor-symbol.svg#/keystone/api/icons/64836a3e0963a00020160e7b/sensor-symbol.svg#/keystone/api/icons/64836a3e0963a00020160e7b/sensor-symbol.svg#/keystone/api/icons/64836a3e0963a00020160e7b/sensor-symbol.svg#/keystone/api/icons/64836a3e0963a00020160e7b/sensor-symbol.svg&quot;,&quot;isPremium&quot;:false,&quot;size&quot;:{&quot;x&quot;:100,&quot;y&quot;:100}},&quot;source&quot;:{&quot;id&quot;:&quot;6483578b8a751f6fbda25e6d&quot;,&quot;version&quot;:1686334001,&quot;type&quot;:&quot;ASSETS&quot;},&quot;isPremium&quot;:false,&quot;parent&quot;:{&quot;type&quot;:&quot;CHILD&quot;,&quot;parentId&quot;:&quot;4517358f-be5e-4a00-9e41-1ae1798cf83d&quot;,&quot;order&quot;:&quot;2&quot;},&quot;styles&quot;:{&quot;editable&quot;:[{&quot;styleName&quot;:&quot;GLOW&quot;,&quot;index&quot;:0,&quot;value&quot;:8}]}},&quot;3af0f567-d083-4aea-aac2-5d9bfe2c74be&quot;:{&quot;relativeTransform&quot;:{&quot;translate&quot;:{&quot;x&quot;:-318.80314466778464,&quot;y&quot;:-201.03407069551645},&quot;rotate&quot;:0,&quot;skewX&quot;:0,&quot;scale&quot;:{&quot;x&quot;:1,&quot;y&quot;:1}},&quot;type&quot;:&quot;FIGURE_OBJECT&quot;,&quot;id&quot;:&quot;3af0f567-d083-4aea-aac2-5d9bfe2c74be&quot;,&quot;name&quot;:&quot;Exclamation mark (circle)&quot;,&quot;displayName&quot;:&quot;Exclamation mark (circle)&quot;,&quot;layout&quot;:{&quot;sizeRatio&quot;:{&quot;x&quot;:0.88,&quot;y&quot;:0.88},&quot;keepAspectRatio&quot;:true},&quot;opacity&quot;:1,&quot;path&quot;:{&quot;type&quot;:&quot;ELLIPSE&quot;,&quot;size&quot;:{&quot;x&quot;:45.37366068938107,&quot;y&quot;:45.37366068938107}},&quot;pathStyles&quot;:[{&quot;type&quot;:&quot;FILL&quot;,&quot;fillStyle&quot;:&quot;rgba(198, 55, 53, 1)&quot;},{&quot;type&quot;:&quot;STROKE&quot;,&quot;strokeStyle&quot;:&quot;rgba(197, 53, 52, 0.5764705882352941)&quot;,&quot;lineWidth&quot;:0.8730716176413378,&quot;lineJoin&quot;:&quot;round&quot;}],&quot;isLocked&quot;:false,&quot;parent&quot;:{&quot;type&quot;:&quot;CHILD&quot;,&quot;parentId&quot;:&quot;4517358f-be5e-4a00-9e41-1ae1798cf83d&quot;,&quot;order&quot;:&quot;5&quot;},&quot;source&quot;:{&quot;id&quot;:&quot;5ee3dcef82677700b264fb53&quot;,&quot;type&quot;:&quot;ASSETS&quot;},&quot;isPremium&quot;:false},&quot;14e82490-f3cf-45b5-9b00-1b6220948df2&quot;:{&quot;type&quot;:&quot;FIGURE_OBJECT&quot;,&quot;id&quot;:&quot;14e82490-f3cf-45b5-9b00-1b6220948df2&quot;,&quot;relativeTransform&quot;:{&quot;translate&quot;:{&quot;x&quot;:0,&quot;y&quot;:0},&quot;rotate&quot;:0},&quot;text&quot;:{&quot;textData&quot;:{&quot;lineSpacing&quot;:&quot;normal&quot;,&quot;alignment&quot;:&quot;center&quot;,&quot;lines&quot;:[{&quot;runs&quot;:[{&quot;style&quot;:{&quot;fontFamily&quot;:&quot;Roboto&quot;,&quot;fontSize&quot;:24.693148674493102,&quot;color&quot;:&quot;rgba(255,255,255,1)&quot;,&quot;fontWeight&quot;:&quot;normal&quot;,&quot;fontStyle&quot;:&quot;normal&quot;,&quot;decoration&quot;:&quot;none&quot;,&quot;script&quot;:&quot;none&quot;},&quot;range&quot;:[0,0]}],&quot;text&quot;:&quot;!&quot;,&quot;baseStyle&quot;:{&quot;fontFamily&quot;:&quot;Roboto&quot;,&quot;fontSize&quot;:24.693148674493102,&quot;color&quot;:&quot;rgba(255,255,255,1)&quot;,&quot;fontWeight&quot;:&quot;normal&quot;,&quot;fontStyle&quot;:&quot;normal&quot;,&quot;decoration&quot;:&quot;none&quot;,&quot;script&quot;:&quot;none&quot;}}],&quot;verticalAlign&quot;:&quot;TOP&quot;},&quot;size&quot;:{&quot;x&quot;:39.92882140665534,&quot;y&quot;:28.811363382164146},&quot;targetSize&quot;:{&quot;x&quot;:39.92882140665534,&quot;y&quot;:2},&quot;format&quot;:&quot;BETTER_TEXT&quot;},&quot;parent&quot;:{&quot;type&quot;:&quot;CHILD&quot;,&quot;parentId&quot;:&quot;3af0f567-d083-4aea-aac2-5d9bfe2c74be&quot;,&quot;order&quot;:&quot;5&quot;}}}}"/>
    <we:property name="66f5ca0a84cf7df32ecaf9ae_1727384723424" value="{&quot;id&quot;:&quot;ca3af43b-589d-4c0b-a2d8-b6eafd57aeb0&quot;,&quot;objects&quot;:{&quot;ca3af43b-589d-4c0b-a2d8-b6eafd57aeb0&quot;:{&quot;id&quot;:&quot;ca3af43b-589d-4c0b-a2d8-b6eafd57aeb0&quot;,&quot;type&quot;:&quot;FIGURE_OBJECT&quot;,&quot;document&quot;:{&quot;type&quot;:&quot;DOCUMENT_GROUP&quot;,&quot;canvasType&quot;:&quot;FIGURE&quot;,&quot;units&quot;:&quot;in&quot;}},&quot;819d6466-00ea-4006-a0ce-204de1085247&quot;:{&quot;id&quot;:&quot;819d6466-00ea-4006-a0ce-204de1085247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ca3af43b-589d-4c0b-a2d8-b6eafd57aeb0&quot;,&quot;type&quot;:&quot;FRAME&quot;,&quot;order&quot;:&quot;5&quot;}},&quot;b3248309-38c2-4cb3-b7cd-9aa15c5806a4&quot;:{&quot;id&quot;:&quot;b3248309-38c2-4cb3-b7cd-9aa15c5806a4&quot;,&quot;type&quot;:&quot;FIGURE_OBJECT&quot;,&quot;document&quot;:{&quot;type&quot;:&quot;FIGURE&quot;,&quot;canvasType&quot;:&quot;FIGURE&quot;,&quot;units&quot;:&quot;in&quot;,&quot;aspectRatio&quot;:0},&quot;parent&quot;:{&quot;parentId&quot;:&quot;ca3af43b-589d-4c0b-a2d8-b6eafd57aeb0&quot;,&quot;type&quot;:&quot;DOCUMENT&quot;,&quot;order&quot;:&quot;5&quot;}},&quot;d1d6c95a-4459-4d87-91b9-9058964ec017&quot;:{&quot;id&quot;:&quot;d1d6c95a-4459-4d87-91b9-9058964ec017&quot;,&quot;type&quot;:&quot;FIGURE_OBJECT&quot;,&quot;relativeTransform&quot;:{&quot;translate&quot;:{&quot;x&quot;:-211.12385939244598,&quot;y&quot;:-212.6175066415123},&quot;rotate&quot;:0,&quot;skewX&quot;:0,&quot;scale&quot;:{&quot;x&quot;:1,&quot;y&quot;:1}},&quot;path&quot;:{&quot;type&quot;:&quot;RECT&quot;,&quot;size&quot;:{&quot;x&quot;:235.55538443768512,&quot;y&quot;:190.64432295075645}},&quot;pathStyles&quot;:[{&quot;type&quot;:&quot;FILL&quot;,&quot;fillStyle&quot;:&quot;rgba(0,0,0,0)&quot;}],&quot;parent&quot;:{&quot;type&quot;:&quot;FRAME&quot;,&quot;parentId&quot;:&quot;b3248309-38c2-4cb3-b7cd-9aa15c5806a4&quot;,&quot;order&quot;:&quot;5&quot;}},&quot;665a854d-38f2-490e-8a68-e2e85fba4685&quot;:{&quot;id&quot;:&quot;665a854d-38f2-490e-8a68-e2e85fba4685&quot;,&quot;type&quot;:&quot;FIGURE_OBJECT&quot;,&quot;guide&quot;:{&quot;type&quot;:&quot;GRID&quot;,&quot;distance&quot;:0.5,&quot;units&quot;:&quot;in&quot;},&quot;parent&quot;:{&quot;parentId&quot;:&quot;ca3af43b-589d-4c0b-a2d8-b6eafd57aeb0&quot;,&quot;type&quot;:&quot;GUIDE&quot;,&quot;order&quot;:&quot;5&quot;}},&quot;27cdc715-4f0f-4d69-b32e-023010a13860&quot;:{&quot;type&quot;:&quot;FIGURE_OBJECT&quot;,&quot;id&quot;:&quot;27cdc715-4f0f-4d69-b32e-023010a13860&quot;,&quot;relativeTransform&quot;:{&quot;translate&quot;:{&quot;x&quot;:-1.9998417587494828,&quot;y&quot;:18.628575828745255},&quot;rotate&quot;:0,&quot;skewX&quot;:0,&quot;scale&quot;:{&quot;x&quot;:1,&quot;y&quot;:1}},&quot;opacity&quot;:1,&quot;path&quot;:{&quot;type&quot;:&quot;POLY_LINE&quot;,&quot;points&quot;:[{&quot;x&quot;:-297.02229238054906,&quot;y&quot;:-149.80479728949302},{&quot;x&quot;:-284.6099030618175,&quot;y&quot;:-176.73210711912213},{&quot;x&quot;:-242.49528552762712,&quot;y&quot;:-205.17306531800452}],&quot;closed&quot;:false},&quot;pathStyles&quot;:[{&quot;type&quot;:&quot;FILL&quot;,&quot;fillStyle&quot;:&quot;rgba(0,0,0,0)&quot;},{&quot;type&quot;:&quot;STROKE&quot;,&quot;strokeStyle&quot;:&quot;rgba(68, 43, 132, 1)&quot;,&quot;lineWidth&quot;:4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9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parent&quot;:{&quot;type&quot;:&quot;CHILD&quot;,&quot;parentId&quot;:&quot;b3248309-38c2-4cb3-b7cd-9aa15c5806a4&quot;,&quot;order&quot;:&quot;7&quot;},&quot;connectorInfo&quot;:{&quot;connectedObjects&quot;:[],&quot;type&quot;:&quot;QUADRATIC&quot;,&quot;offset&quot;:{&quot;x&quot;:0,&quot;y&quot;:0},&quot;bending&quot;:-0.1,&quot;firstElementIsHead&quot;:false,&quot;customized&quot;:true}},&quot;91e082db-6586-460c-96c3-748ac0308bf0&quot;:{&quot;id&quot;:&quot;91e082db-6586-460c-96c3-748ac0308bf0&quot;,&quot;name&quot;:&quot;People conversing&quot;,&quot;displayName&quot;:&quot;&quot;,&quot;type&quot;:&quot;FIGURE_OBJECT&quot;,&quot;relativeTransform&quot;:{&quot;translate&quot;:{&quot;x&quot;:-195.2475,&quot;y&quot;:-230.93341875000002},&quot;rotate&quot;:0,&quot;skewX&quot;:0,&quot;scale&quot;:{&quot;x&quot;:0.7499666666666669,&quot;y&quot;:0.749966666666667}},&quot;image&quot;:{&quot;url&quot;:&quot;https://icons.biorender.com/biorender/6218fa23c443a0002909e728/20220225155024/image/people-conversing.png&quot;,&quot;fallbackUrl&quot;:&quot;https://res.cloudinary.com/dlcjuc3ej/image/upload/v1645804224/dqslaz5r5hg8pyzayqas.svg#/keystone/api/icons/6218fa23c443a0002909e728/20220225155024/image/people-conversing.svg#/keystone/api/icons/6218fa23c443a0002909e728/20220225155024/image/people-conversing.svg#/keystone/api/icons/6218fa23c443a0002909e728/20220225155024/image/people-conversing.svg#/keystone/api/icons/6218fa23c443a0002909e728/20220225155024/image/people-conversing.svg#/keystone/api/icons/6218fa23c443a0002909e728/20220225155024/image/people-conversing.svg#/keystone/api/icons/6218fa23c443a0002909e728/20220225155024/image/people-conversing.svg#/keystone/api/icons/6218fa23c443a0002909e728/20220225155024/image/people-conversing.svg&quot;,&quot;isPremium&quot;:false,&quot;isOrgIcon&quot;:false,&quot;size&quot;:{&quot;x&quot;:150,&quot;y&quot;:102.375}},&quot;source&quot;:{&quot;id&quot;:&quot;6218fa23c443a0002909e728&quot;,&quot;version&quot;:&quot;1645804224&quot;,&quot;type&quot;:&quot;ASSETS&quot;},&quot;isPremium&quot;:false,&quot;parent&quot;:{&quot;type&quot;:&quot;CHILD&quot;,&quot;parentId&quot;:&quot;b3248309-38c2-4cb3-b7cd-9aa15c5806a4&quot;,&quot;order&quot;:&quot;8&quot;}},&quot;0b851759-803b-443a-8bd3-66b84022b1a5&quot;:{&quot;id&quot;:&quot;0b851759-803b-443a-8bd3-66b84022b1a5&quot;,&quot;name&quot;:&quot;Stethoscope&quot;,&quot;displayName&quot;:&quot;&quot;,&quot;type&quot;:&quot;FIGURE_OBJECT&quot;,&quot;relativeTransform&quot;:{&quot;translate&quot;:{&quot;x&quot;:-168.74642857142857,&quot;y&quot;:-218.178},&quot;rotate&quot;:6.283185307179586,&quot;skewX&quot;:0,&quot;scale&quot;:{&quot;x&quot;:-0.43497142857142834,&quot;y&quot;:0.43497142857142834}},&quot;image&quot;:{&quot;url&quot;:&quot;https://icons.biorender.com/biorender/5a8da26a01940b0014c66198/stethoscope.png&quot;,&quot;fallbackUrl&quot;:&quot;https://res.cloudinary.com/dlcjuc3ej/image/upload/v1519231590/qyrnvmhji5eeahj3mglq.svg#/keystone/api/icons/5a8da26a01940b0014c66198/stethoscope.svg#/keystone/api/icons/5a8da26a01940b0014c66198/stethoscope.svg#/keystone/api/icons/5a8da26a01940b0014c66198/stethoscope.svg#/keystone/api/icons/5a8da26a01940b0014c66198/stethoscope.svg#/keystone/api/icons/5a8da26a01940b0014c66198/stethoscope.svg#/keystone/api/icons/5a8da26a01940b0014c66198/stethoscope.svg&quot;,&quot;isPremium&quot;:false,&quot;isOrgIcon&quot;:false,&quot;size&quot;:{&quot;x&quot;:100,&quot;y&quot;:113.26860841423948}},&quot;source&quot;:{&quot;id&quot;:&quot;5a8da242296583001433ddcd&quot;,&quot;version&quot;:&quot;1519231590&quot;,&quot;type&quot;:&quot;ASSETS&quot;},&quot;isPremium&quot;:false,&quot;parent&quot;:{&quot;type&quot;:&quot;CHILD&quot;,&quot;parentId&quot;:&quot;0ddd2383-47bf-4fdd-ad80-c0bedcff7ea6&quot;,&quot;order&quot;:&quot;5&quot;}},&quot;0ddd2383-47bf-4fdd-ad80-c0bedcff7ea6&quot;:{&quot;type&quot;:&quot;FIGURE_OBJECT&quot;,&quot;id&quot;:&quot;0ddd2383-47bf-4fdd-ad80-c0bedcff7ea6&quot;,&quot;parent&quot;:{&quot;type&quot;:&quot;CHILD&quot;,&quot;parentId&quot;:&quot;b3248309-38c2-4cb3-b7cd-9aa15c5806a4&quot;,&quot;order&quot;:&quot;9&quot;},&quot;relativeTransform&quot;:{}},&quot;e1466e33-08d7-4a4f-a982-ed51e80b3875&quot;:{&quot;type&quot;:&quot;FIGURE_OBJECT&quot;,&quot;id&quot;:&quot;e1466e33-08d7-4a4f-a982-ed51e80b3875&quot;,&quot;parent&quot;:{&quot;type&quot;:&quot;CROP&quot;,&quot;parentId&quot;:&quot;0ddd2383-47bf-4fdd-ad80-c0bedcff7ea6&quot;,&quot;order&quot;:&quot;5&quot;},&quot;relativeTransform&quot;:{&quot;translate&quot;:{&quot;x&quot;:-168.74642857142857,&quot;y&quot;:-218.178},&quot;rotate&quot;:0,&quot;skewX&quot;:0,&quot;scale&quot;:{&quot;x&quot;:21.748571428571438,&quot;y&quot;:21.748571428571438}},&quot;path&quot;:{&quot;type&quot;:&quot;POLY_LINE&quot;,&quot;points&quot;:[{&quot;x&quot;:-1.475033313035965,&quot;y&quot;:0.6068902684748174},{&quot;x&quot;:-1.569395820647479,&quot;y&quot;:-0.5581208358705059},{&quot;x&quot;:-0.38,&quot;y&quot;:-0.96},{&quot;x&quot;:-0.188769432604313,&quot;y&quot;:-0.7418791641294966},{&quot;x&quot;:1.2481430445611483,&quot;y&quot;:-0.9569124771654618},{&quot;x&quot;:0.34,&quot;y&quot;:0.94},{&quot;x&quot;:-0.4593736119568348,&quot;y&quot;:1.568769432604313}],&quot;closed&quot;:true},&quot;pathStyles&quot;:[{&quot;type&quot;:&quot;FILL&quot;,&quot;fillStyle&quot;:&quot;#fff&quot;}],&quot;isFrozen&quot;:true,&quot;pathSmoothing&quot;:{&quot;type&quot;:&quot;CATMULL_SMOOTHING&quot;,&quot;smoothing&quot;:0.2},&quot;connectorInfo&quot;:{&quot;connectedObjects&quot;:[],&quot;type&quot;:&quot;CUBIC&quot;,&quot;offset&quot;:{&quot;x&quot;:0,&quot;y&quot;:0},&quot;bending&quot;:0.1,&quot;firstElementIsHead&quot;:true,&quot;customized&quot;:true}},&quot;f048992a-909f-49d8-8913-61db47a7d212&quot;:{&quot;relativeTransform&quot;:{&quot;translate&quot;:{&quot;x&quot;:-285.7925292644004,&quot;y&quot;:-142.74794021232267},&quot;rotate&quot;:0,&quot;skewX&quot;:0,&quot;scale&quot;:{&quot;x&quot;:1,&quot;y&quot;:1}},&quot;type&quot;:&quot;FIGURE_OBJECT&quot;,&quot;id&quot;:&quot;f048992a-909f-49d8-8913-61db47a7d212&quot;,&quot;name&quot;:&quot;Bar graph (comparison, vertical, generic)&quot;,&quot;displayName&quot;:&quot;Generic comparison bar graph&quot;,&quot;opacity&quot;:1,&quot;source&quot;:{&quot;id&quot;:&quot;5d602b441332ed0073253ea0&quot;,&quot;type&quot;:&quot;ASSETS&quot;},&quot;pathStyles&quot;:[{&quot;type&quot;:&quot;FILL&quot;,&quot;fillStyle&quot;:&quot;rgb(0,0,0)&quot;}],&quot;isLocked&quot;:false,&quot;parent&quot;:{&quot;type&quot;:&quot;CHILD&quot;,&quot;parentId&quot;:&quot;b3248309-38c2-4cb3-b7cd-9aa15c5806a4&quot;,&quot;order&quot;:&quot;95&quot;},&quot;isPremium&quot;:true},&quot;066a288f-579b-4b0e-ace8-8af5d2d8a516&quot;:{&quot;type&quot;:&quot;FIGURE_OBJECT&quot;,&quot;id&quot;:&quot;066a288f-579b-4b0e-ace8-8af5d2d8a516&quot;,&quot;relativeTransform&quot;:{&quot;translate&quot;:{&quot;x&quot;:-2.4681210989542515,&quot;y&quot;:-24.30745898060652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2.98272840264654,&quot;color&quot;:&quot;#232323&quot;,&quot;fontWeight&quot;:&quot;bold&quot;,&quot;fontStyle&quot;:&quot;normal&quot;,&quot;decoration&quot;:&quot;none&quot;,&quot;script&quot;:&quot;none&quot;},&quot;range&quot;:[0,4]}],&quot;text&quot;:&quot;Title&quot;,&quot;baseStyle&quot;:{&quot;fontFamily&quot;:&quot;Roboto&quot;,&quot;fontSize&quot;:2.98272840264654,&quot;color&quot;:&quot;#232323&quot;,&quot;fontWeight&quot;:&quot;bold&quot;,&quot;fontStyle&quot;:&quot;normal&quot;,&quot;decoration&quot;:&quot;none&quot;,&quot;script&quot;:&quot;none&quot;}}],&quot;verticalAlign&quot;:&quot;TOP&quot;},&quot;size&quot;:{&quot;x&quot;:16.27371109355453,&quot;y&quot;:3.4369537787434465},&quot;targetSize&quot;:{&quot;x&quot;:16.27371109355453,&quot;y&quot;:3.4369537787434465},&quot;format&quot;:&quot;BETTER_TEXT&quot;,&quot;verticalAlign&quot;:&quot;TOP&quot;},&quot;isLocked&quot;:false,&quot;parent&quot;:{&quot;type&quot;:&quot;CHILD&quot;,&quot;parentId&quot;:&quot;f048992a-909f-49d8-8913-61db47a7d212&quot;,&quot;order&quot;:&quot;02&quot;}},&quot;97c00cd9-df9c-4677-95ca-93d891de6e08&quot;:{&quot;type&quot;:&quot;FIGURE_OBJECT&quot;,&quot;id&quot;:&quot;97c00cd9-df9c-4677-95ca-93d891de6e08&quot;,&quot;relativeTransform&quot;:{&quot;translate&quot;:{&quot;x&quot;:-21.088841807849885,&quot;y&quot;:4.2607007321473125},&quot;rotate&quot;:3.141592653589793},&quot;opacity&quot;:1,&quot;path&quot;:{&quot;type&quot;:&quot;RECT&quot;,&quot;size&quot;:{&quot;x&quot;:-2.353869062434146,&quot;y&quot;:28.84275876910088},&quot;cornerRounding&quot;:{&quot;type&quot;:&quot;ARC_LENGTH&quot;,&quot;global&quot;:0}},&quot;pathStyles&quot;:[{&quot;type&quot;:&quot;FILL&quot;,&quot;fillStyle&quot;:&quot;rgba(214,136,197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05&quot;}},&quot;b0a9096f-116b-4e88-ba2c-5395512841c7&quot;:{&quot;type&quot;:&quot;FIGURE_OBJECT&quot;,&quot;id&quot;:&quot;b0a9096f-116b-4e88-ba2c-5395512841c7&quot;,&quot;relativeTransform&quot;:{&quot;translate&quot;:{&quot;x&quot;:-18.330951433994727,&quot;y&quot;:7.70864379072735},&quot;rotate&quot;:3.141592653589793},&quot;opacity&quot;:1,&quot;path&quot;:{&quot;type&quot;:&quot;RECT&quot;,&quot;size&quot;:{&quot;x&quot;:-2.353869062434146,&quot;y&quot;:21.93058935191692},&quot;cornerRounding&quot;:{&quot;type&quot;:&quot;ARC_LENGTH&quot;,&quot;global&quot;:0}},&quot;pathStyles&quot;:[{&quot;type&quot;:&quot;FILL&quot;,&quot;fillStyle&quot;:&quot;rgba(86,59,121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1&quot;}},&quot;7dbc2739-ed7e-4d34-8c3b-6957a1dc86d2&quot;:{&quot;type&quot;:&quot;FIGURE_OBJECT&quot;,&quot;id&quot;:&quot;7dbc2739-ed7e-4d34-8c3b-6957a1dc86d2&quot;,&quot;relativeTransform&quot;:{&quot;translate&quot;:{&quot;x&quot;:-15.530986903567017,&quot;y&quot;:10.659728855862456},&quot;rotate&quot;:3.141592653589793},&quot;opacity&quot;:1,&quot;path&quot;:{&quot;type&quot;:&quot;RECT&quot;,&quot;size&quot;:{&quot;x&quot;:-2.353869062434146,&quot;y&quot;:16.122493020845813},&quot;cornerRounding&quot;:{&quot;type&quot;:&quot;ARC_LENGTH&quot;,&quot;global&quot;:0}},&quot;pathStyles&quot;:[{&quot;type&quot;:&quot;FILL&quot;,&quot;fillStyle&quot;:&quot;rgba(43,102,172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12&quot;}},&quot;df7c7868-c73a-44cf-bb80-31a00ac789c7&quot;:{&quot;type&quot;:&quot;FIGURE_OBJECT&quot;,&quot;id&quot;:&quot;df7c7868-c73a-44cf-bb80-31a00ac789c7&quot;,&quot;relativeTransform&quot;:{&quot;translate&quot;:{&quot;x&quot;:-9.246877142726422,&quot;y&quot;:9.948033407352929},&quot;rotate&quot;:3.141592653589793},&quot;opacity&quot;:1,&quot;path&quot;:{&quot;type&quot;:&quot;RECT&quot;,&quot;size&quot;:{&quot;x&quot;:-2.353869062434146,&quot;y&quot;:17.43719648989579},&quot;cornerRounding&quot;:{&quot;type&quot;:&quot;ARC_LENGTH&quot;,&quot;global&quot;:0}},&quot;pathStyles&quot;:[{&quot;type&quot;:&quot;FILL&quot;,&quot;fillStyle&quot;:&quot;rgba(214,136,197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15&quot;}},&quot;fb2bb4b1-711e-4d76-aca6-a1aa20e1fd07&quot;:{&quot;type&quot;:&quot;FIGURE_OBJECT&quot;,&quot;id&quot;:&quot;fb2bb4b1-711e-4d76-aca6-a1aa20e1fd07&quot;,&quot;relativeTransform&quot;:{&quot;translate&quot;:{&quot;x&quot;:-6.488986768871242,&quot;y&quot;:5.8133571286110355},&quot;rotate&quot;:3.141592653589793},&quot;opacity&quot;:1,&quot;path&quot;:{&quot;type&quot;:&quot;RECT&quot;,&quot;size&quot;:{&quot;x&quot;:-2.353869062434146,&quot;y&quot;:25.690265747355657},&quot;cornerRounding&quot;:{&quot;type&quot;:&quot;ARC_LENGTH&quot;,&quot;global&quot;:0}},&quot;pathStyles&quot;:[{&quot;type&quot;:&quot;FILL&quot;,&quot;fillStyle&quot;:&quot;rgba(86,59,121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2&quot;}},&quot;fe8b92f1-aaac-4b9b-9fa0-27bc5265a54e&quot;:{&quot;type&quot;:&quot;FIGURE_OBJECT&quot;,&quot;id&quot;:&quot;fe8b92f1-aaac-4b9b-9fa0-27bc5265a54e&quot;,&quot;relativeTransform&quot;:{&quot;translate&quot;:{&quot;x&quot;:-3.757257594718218,&quot;y&quot;:8.379726382426211},&quot;rotate&quot;:3.141592653589793},&quot;opacity&quot;:1,&quot;path&quot;:{&quot;type&quot;:&quot;RECT&quot;,&quot;size&quot;:{&quot;x&quot;:-2.353869062434146,&quot;y&quot;:20.574045829785366},&quot;cornerRounding&quot;:{&quot;type&quot;:&quot;ARC_LENGTH&quot;,&quot;global&quot;:0}},&quot;pathStyles&quot;:[{&quot;type&quot;:&quot;FILL&quot;,&quot;fillStyle&quot;:&quot;rgba(43,102,172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22&quot;}},&quot;a9a6bc89-015f-47ab-b3a0-85518a4c5941&quot;:{&quot;type&quot;:&quot;FIGURE_OBJECT&quot;,&quot;id&quot;:&quot;a9a6bc89-015f-47ab-b3a0-85518a4c5941&quot;,&quot;relativeTransform&quot;:{&quot;translate&quot;:{&quot;x&quot;:2.5950875223970633,&quot;y&quot;:6.402383644947829},&quot;rotate&quot;:3.141592653589793},&quot;opacity&quot;:1,&quot;path&quot;:{&quot;type&quot;:&quot;RECT&quot;,&quot;size&quot;:{&quot;x&quot;:-2.353869062434146,&quot;y&quot;:24.54485321230285},&quot;cornerRounding&quot;:{&quot;type&quot;:&quot;ARC_LENGTH&quot;,&quot;global&quot;:0}},&quot;pathStyles&quot;:[{&quot;type&quot;:&quot;FILL&quot;,&quot;fillStyle&quot;:&quot;rgba(214,136,197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25&quot;}},&quot;f09615ce-9baf-43ba-aa6e-93f19a32ad8b&quot;:{&quot;type&quot;:&quot;FIGURE_OBJECT&quot;,&quot;id&quot;:&quot;f09615ce-9baf-43ba-aa6e-93f19a32ad8b&quot;,&quot;relativeTransform&quot;:{&quot;translate&quot;:{&quot;x&quot;:5.352977896252331,&quot;y&quot;:12.852383841404194},&quot;rotate&quot;:3.141592653589793},&quot;opacity&quot;:1,&quot;path&quot;:{&quot;type&quot;:&quot;RECT&quot;,&quot;size&quot;:{&quot;x&quot;:-2.353869062434146,&quot;y&quot;:11.628569519366021},&quot;cornerRounding&quot;:{&quot;type&quot;:&quot;ARC_LENGTH&quot;,&quot;global&quot;:0}},&quot;pathStyles&quot;:[{&quot;type&quot;:&quot;FILL&quot;,&quot;fillStyle&quot;:&quot;rgba(86,59,121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3&quot;}},&quot;9f9898f1-2e48-486c-9ed1-b2062dd1500c&quot;:{&quot;type&quot;:&quot;FIGURE_OBJECT&quot;,&quot;id&quot;:&quot;9f9898f1-2e48-486c-9ed1-b2062dd1500c&quot;,&quot;relativeTransform&quot;:{&quot;translate&quot;:{&quot;x&quot;:8.152942426680017,&quot;y&quot;:15.392989989574458},&quot;rotate&quot;:3.141592653589793},&quot;opacity&quot;:1,&quot;path&quot;:{&quot;type&quot;:&quot;RECT&quot;,&quot;size&quot;:{&quot;x&quot;:-2.353869062434146,&quot;y&quot;:6.641431022224982},&quot;cornerRounding&quot;:{&quot;type&quot;:&quot;ARC_LENGTH&quot;,&quot;global&quot;:0}},&quot;pathStyles&quot;:[{&quot;type&quot;:&quot;FILL&quot;,&quot;fillStyle&quot;:&quot;rgba(43,102,172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4&quot;}},&quot;c8ddbb69-92c1-4357-8a4e-5130c968cf4c&quot;:{&quot;type&quot;:&quot;FIGURE_OBJECT&quot;,&quot;id&quot;:&quot;c8ddbb69-92c1-4357-8a4e-5130c968cf4c&quot;,&quot;relativeTransform&quot;:{&quot;translate&quot;:{&quot;x&quot;:14.463214172274858,&quot;y&quot;:1.2286060559174288},&quot;rotate&quot;:3.141592653589793},&quot;opacity&quot;:1,&quot;path&quot;:{&quot;type&quot;:&quot;RECT&quot;,&quot;size&quot;:{&quot;x&quot;:-2.353869062434146,&quot;y&quot;:35.000448267071924},&quot;cornerRounding&quot;:{&quot;type&quot;:&quot;ARC_LENGTH&quot;,&quot;global&quot;:0}},&quot;pathStyles&quot;:[{&quot;type&quot;:&quot;FILL&quot;,&quot;fillStyle&quot;:&quot;rgba(214,136,197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5&quot;}},&quot;75078745-3810-4b72-8b0b-1983d1b4d2ce&quot;:{&quot;type&quot;:&quot;FIGURE_OBJECT&quot;,&quot;id&quot;:&quot;75078745-3810-4b72-8b0b-1983d1b4d2ce&quot;,&quot;relativeTransform&quot;:{&quot;translate&quot;:{&quot;x&quot;:17.216108704958692,&quot;y&quot;:10.548347825520509},&quot;rotate&quot;:3.141592653589793},&quot;opacity&quot;:1,&quot;path&quot;:{&quot;type&quot;:&quot;RECT&quot;,&quot;size&quot;:{&quot;x&quot;:-2.353869062434146,&quot;y&quot;:16.314359758504512},&quot;cornerRounding&quot;:{&quot;type&quot;:&quot;ARC_LENGTH&quot;,&quot;global&quot;:0}},&quot;pathStyles&quot;:[{&quot;type&quot;:&quot;FILL&quot;,&quot;fillStyle&quot;:&quot;rgba(86,59,121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52&quot;}},&quot;03b7fab3-c87b-4b8b-a8d7-0c9cc8aebb26&quot;:{&quot;type&quot;:&quot;FIGURE_OBJECT&quot;,&quot;id&quot;:&quot;03b7fab3-c87b-4b8b-a8d7-0c9cc8aebb26&quot;,&quot;relativeTransform&quot;:{&quot;translate&quot;:{&quot;x&quot;:19.99502633902589,&quot;y&quot;:5.725245966023584},&quot;rotate&quot;:3.141592653589793},&quot;opacity&quot;:1,&quot;path&quot;:{&quot;type&quot;:&quot;RECT&quot;,&quot;size&quot;:{&quot;x&quot;:-2.353869062434146,&quot;y&quot;:25.77220626303936},&quot;cornerRounding&quot;:{&quot;type&quot;:&quot;ARC_LENGTH&quot;,&quot;global&quot;:0}},&quot;pathStyles&quot;:[{&quot;type&quot;:&quot;FILL&quot;,&quot;fillStyle&quot;:&quot;rgba(43,102,172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55&quot;}},&quot;43503437-337f-4c17-8c4a-8cebf2162557&quot;:{&quot;type&quot;:&quot;FIGURE_OBJECT&quot;,&quot;id&quot;:&quot;43503437-337f-4c17-8c4a-8cebf2162557&quot;,&quot;relativeTransform&quot;:{&quot;translate&quot;:{&quot;x&quot;:23.39526164079957,&quot;y&quot;:-22.598146247763832},&quot;rotate&quot;:3.141592653589793},&quot;opacity&quot;:1,&quot;path&quot;:{&quot;type&quot;:&quot;RECT&quot;,&quot;size&quot;:{&quot;x&quot;:-1.9899847028441289,&quot;y&quot;:2.1937966785307217},&quot;cornerRounding&quot;:{&quot;type&quot;:&quot;ARC_LENGTH&quot;,&quot;global&quot;:0}},&quot;pathStyles&quot;:[{&quot;type&quot;:&quot;FILL&quot;,&quot;fillStyle&quot;:&quot;rgba(214,136,197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6&quot;}},&quot;cf796e77-899e-4065-bbd3-e76e30d63582&quot;:{&quot;type&quot;:&quot;FIGURE_OBJECT&quot;,&quot;id&quot;:&quot;cf796e77-899e-4065-bbd3-e76e30d63582&quot;,&quot;relativeTransform&quot;:{&quot;translate&quot;:{&quot;x&quot;:23.39526164079957,&quot;y&quot;:-19.846500906936846},&quot;rotate&quot;:3.141592653589793},&quot;opacity&quot;:1,&quot;path&quot;:{&quot;type&quot;:&quot;RECT&quot;,&quot;size&quot;:{&quot;x&quot;:-1.9899847028441289,&quot;y&quot;:2.1937966785307217},&quot;cornerRounding&quot;:{&quot;type&quot;:&quot;ARC_LENGTH&quot;,&quot;global&quot;:0}},&quot;pathStyles&quot;:[{&quot;type&quot;:&quot;FILL&quot;,&quot;fillStyle&quot;:&quot;rgba(86,59,121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65&quot;}},&quot;6b6aafa4-2e97-46cd-bfac-e638a07b5f5f&quot;:{&quot;type&quot;:&quot;FIGURE_OBJECT&quot;,&quot;id&quot;:&quot;6b6aafa4-2e97-46cd-bfac-e638a07b5f5f&quot;,&quot;relativeTransform&quot;:{&quot;translate&quot;:{&quot;x&quot;:23.39526164079957,&quot;y&quot;:-17.09485556610986},&quot;rotate&quot;:3.141592653589793},&quot;opacity&quot;:1,&quot;path&quot;:{&quot;type&quot;:&quot;RECT&quot;,&quot;size&quot;:{&quot;x&quot;:-1.9899847028441289,&quot;y&quot;:2.1937966785307217},&quot;cornerRounding&quot;:{&quot;type&quot;:&quot;ARC_LENGTH&quot;,&quot;global&quot;:0}},&quot;pathStyles&quot;:[{&quot;type&quot;:&quot;FILL&quot;,&quot;fillStyle&quot;:&quot;rgba(43,102,172,1)&quot;},{&quot;type&quot;:&quot;STROKE&quot;,&quot;strokeStyle&quot;:&quot;transparent&quot;,&quot;lineWidth&quot;:0.19772288625469228,&quot;lineJoin&quot;:&quot;round&quot;}],&quot;isLocked&quot;:false,&quot;parent&quot;:{&quot;type&quot;:&quot;CHILD&quot;,&quot;parentId&quot;:&quot;f048992a-909f-49d8-8913-61db47a7d212&quot;,&quot;order&quot;:&quot;7&quot;}},&quot;c4d14cfb-d7ed-4993-a91b-237e30b1335c&quot;:{&quot;type&quot;:&quot;FIGURE_OBJECT&quot;,&quot;id&quot;:&quot;c4d14cfb-d7ed-4993-a91b-237e30b1335c&quot;,&quot;relativeTransform&quot;:{&quot;translate&quot;:{&quot;x&quot;:29.977102746266137,&quot;y&quot;:-22.450700542787825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Roboto&quot;,&quot;fontSize&quot;:1.7399249015438147,&quot;color&quot;:&quot;#232323&quot;,&quot;fontWeight&quot;:&quot;bold&quot;,&quot;fontStyle&quot;:&quot;normal&quot;,&quot;decoration&quot;:&quot;none&quot;,&quot;script&quot;:&quot;none&quot;},&quot;range&quot;:[0,6]}],&quot;text&quot;:&quot;Label i&quot;,&quot;baseStyle&quot;:{&quot;fontFamily&quot;:&quot;Roboto&quot;,&quot;fontSize&quot;:1.7399249015438147,&quot;color&quot;:&quot;#232323&quot;,&quot;fontWeight&quot;:&quot;bold&quot;,&quot;fontStyle&quot;:&quot;normal&quot;,&quot;decoration&quot;:&quot;none&quot;,&quot;script&quot;:&quot;none&quot;}}],&quot;verticalAlign&quot;:&quot;TOP&quot;},&quot;size&quot;:{&quot;x&quot;:8.640768049920053,&quot;y&quot;:1.9661151387445104},&quot;targetSize&quot;:{&quot;x&quot;:8.640768049920053,&quot;y&quot;:1.9661151387445104},&quot;format&quot;:&quot;BETTER_TEXT&quot;,&quot;verticalAlign&quot;:&quot;TOP&quot;},&quot;isLocked&quot;:false,&quot;parent&quot;:{&quot;type&quot;:&quot;CHILD&quot;,&quot;parentId&quot;:&quot;f048992a-909f-49d8-8913-61db47a7d212&quot;,&quot;order&quot;:&quot;72&quot;}},&quot;a1243638-482c-42e8-91b5-c4dedead34ee&quot;:{&quot;type&quot;:&quot;FIGURE_OBJECT&quot;,&quot;id&quot;:&quot;a1243638-482c-42e8-91b5-c4dedead34ee&quot;,&quot;relativeTransform&quot;:{&quot;translate&quot;:{&quot;x&quot;:29.977102746266137,&quot;y&quot;:-19.712769634678136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Roboto&quot;,&quot;fontSize&quot;:1.7399249015438147,&quot;color&quot;:&quot;#232323&quot;,&quot;fontWeight&quot;:&quot;bold&quot;,&quot;fontStyle&quot;:&quot;normal&quot;,&quot;decoration&quot;:&quot;none&quot;,&quot;script&quot;:&quot;none&quot;},&quot;range&quot;:[0,7]}],&quot;text&quot;:&quot;Label ii&quot;,&quot;baseStyle&quot;:{&quot;fontFamily&quot;:&quot;Roboto&quot;,&quot;fontSize&quot;:1.7399249015438147,&quot;color&quot;:&quot;#232323&quot;,&quot;fontWeight&quot;:&quot;bold&quot;,&quot;fontStyle&quot;:&quot;normal&quot;,&quot;decoration&quot;:&quot;none&quot;,&quot;script&quot;:&quot;none&quot;}}],&quot;verticalAlign&quot;:&quot;TOP&quot;},&quot;size&quot;:{&quot;x&quot;:8.640768049920053,&quot;y&quot;:1.9661151387445104},&quot;targetSize&quot;:{&quot;x&quot;:8.640768049920053,&quot;y&quot;:1.9661151387445104},&quot;format&quot;:&quot;BETTER_TEXT&quot;,&quot;verticalAlign&quot;:&quot;TOP&quot;},&quot;isLocked&quot;:false,&quot;parent&quot;:{&quot;type&quot;:&quot;CHILD&quot;,&quot;parentId&quot;:&quot;f048992a-909f-49d8-8913-61db47a7d212&quot;,&quot;order&quot;:&quot;75&quot;}},&quot;f7f9a534-0a9d-4c87-b5f7-90892028c8af&quot;:{&quot;type&quot;:&quot;FIGURE_OBJECT&quot;,&quot;id&quot;:&quot;f7f9a534-0a9d-4c87-b5f7-90892028c8af&quot;,&quot;relativeTransform&quot;:{&quot;translate&quot;:{&quot;x&quot;:29.977102746266137,&quot;y&quot;:-16.921275887069967},&quot;rotate&quot;:0},&quot;opacity&quot;:1,&quot;pathStyles&quot;:[{&quot;type&quot;:&quot;FILL&quot;,&quot;fillStyle&quot;:&quot;#232323&quot;}],&quot;text&quot;:{&quot;textData&quot;:{&quot;lineSpacing&quot;:&quot;normal&quot;,&quot;alignment&quot;:&quot;left&quot;,&quot;lines&quot;:[{&quot;runs&quot;:[{&quot;style&quot;:{&quot;fontFamily&quot;:&quot;Roboto&quot;,&quot;fontSize&quot;:1.7399249015438147,&quot;color&quot;:&quot;#232323&quot;,&quot;fontWeight&quot;:&quot;bold&quot;,&quot;fontStyle&quot;:&quot;normal&quot;,&quot;decoration&quot;:&quot;none&quot;,&quot;script&quot;:&quot;none&quot;},&quot;range&quot;:[0,8]}],&quot;text&quot;:&quot;Label iii&quot;,&quot;baseStyle&quot;:{&quot;fontFamily&quot;:&quot;Roboto&quot;,&quot;fontSize&quot;:1.7399249015438147,&quot;color&quot;:&quot;#232323&quot;,&quot;fontWeight&quot;:&quot;bold&quot;,&quot;fontStyle&quot;:&quot;normal&quot;,&quot;decoration&quot;:&quot;none&quot;,&quot;script&quot;:&quot;none&quot;}}],&quot;verticalAlign&quot;:&quot;TOP&quot;},&quot;size&quot;:{&quot;x&quot;:8.640768049920053,&quot;y&quot;:1.9661151387445104},&quot;targetSize&quot;:{&quot;x&quot;:8.640768049920053,&quot;y&quot;:1.9661151387445104},&quot;format&quot;:&quot;BETTER_TEXT&quot;,&quot;verticalAlign&quot;:&quot;TOP&quot;},&quot;isLocked&quot;:false,&quot;parent&quot;:{&quot;type&quot;:&quot;CHILD&quot;,&quot;parentId&quot;:&quot;f048992a-909f-49d8-8913-61db47a7d212&quot;,&quot;order&quot;:&quot;8&quot;}},&quot;9cb9d4a4-8a34-4fbe-8514-cc194f028a87&quot;:{&quot;type&quot;:&quot;FIGURE_OBJECT&quot;,&quot;id&quot;:&quot;9cb9d4a4-8a34-4fbe-8514-cc194f028a87&quot;,&quot;relativeTransform&quot;:{&quot;translate&quot;:{&quot;x&quot;:-5.148698619786022,&quot;y&quot;:1.7093992264059152},&quot;rotate&quot;:0},&quot;opacity&quot;:1,&quot;source&quot;:{&quot;type&quot;:&quot;ASSETS&quot;},&quot;pathStyles&quot;:[{&quot;type&quot;:&quot;FILL&quot;,&quot;fillStyle&quot;:&quot;rgb(0,0,0)&quot;}],&quot;isLocked&quot;:false,&quot;parent&quot;:{&quot;type&quot;:&quot;CHILD&quot;,&quot;parentId&quot;:&quot;f048992a-909f-49d8-8913-61db47a7d212&quot;,&quot;order&quot;:&quot;9&quot;}},&quot;ec7409ec-8337-4737-ae61-6486198eb274&quot;:{&quot;type&quot;:&quot;FIGURE_OBJECT&quot;,&quot;id&quot;:&quot;ec7409ec-8337-4737-ae61-6486198eb274&quot;,&quot;relativeTransform&quot;:{&quot;translate&quot;:{&quot;x&quot;:-22.208399258359474,&quot;y&quot;:-21.06394448415526},&quot;rotate&quot;:0},&quot;opacity&quot;:1,&quot;path&quot;:{&quot;type&quot;:&quot;POLY_LINE&quot;,&quot;points&quot;:[{&quot;x&quot;:-0.7180128690440657,&quot;y&quot;:0},{&quot;x&quot;:0.718012869044063,&quot;y&quot;:0}],&quot;closed&quot;:false},&quot;pathStyles&quot;:[{&quot;type&quot;:&quot;FILL&quot;,&quot;fillStyle&quot;:&quot;transparent&quot;},{&quot;type&quot;:&quot;STROKE&quot;,&quot;strokeStyle&quot;:&quot;#232323&quot;,&quot;lineWidth&quot;:0.10685574293662868,&quot;lineJoin&quot;:&quot;round&quot;,&quot;dashArray&quot;:[0,0]}],&quot;isLocked&quot;:false,&quot;parent&quot;:{&quot;type&quot;:&quot;CHILD&quot;,&quot;parentId&quot;:&quot;9cb9d4a4-8a34-4fbe-8514-cc194f028a87&quot;,&quot;order&quot;:&quot;02&quot;}},&quot;d732d7c2-794d-423c-a73e-c63d180288ca&quot;:{&quot;type&quot;:&quot;FIGURE_OBJECT&quot;,&quot;id&quot;:&quot;d732d7c2-794d-423c-a73e-c63d180288ca&quot;,&quot;relativeTransform&quot;:{&quot;translate&quot;:{&quot;x&quot;:-22.208394498446236,&quot;y&quot;:-13.481764498383445},&quot;rotate&quot;:0},&quot;opacity&quot;:1,&quot;path&quot;:{&quot;type&quot;:&quot;POLY_LINE&quot;,&quot;points&quot;:[{&quot;x&quot;:-0.7180128690440711,&quot;y&quot;:0},{&quot;x&quot;:0.7180128690440685,&quot;y&quot;:0}],&quot;closed&quot;:false},&quot;pathStyles&quot;:[{&quot;type&quot;:&quot;FILL&quot;,&quot;fillStyle&quot;:&quot;transparent&quot;},{&quot;type&quot;:&quot;STROKE&quot;,&quot;strokeStyle&quot;:&quot;#232323&quot;,&quot;lineWidth&quot;:0.10685574293662868,&quot;lineJoin&quot;:&quot;round&quot;,&quot;dashArray&quot;:[0,0]}],&quot;isLocked&quot;:false,&quot;parent&quot;:{&quot;type&quot;:&quot;CHILD&quot;,&quot;parentId&quot;:&quot;9cb9d4a4-8a34-4fbe-8514-cc194f028a87&quot;,&quot;order&quot;:&quot;05&quot;}},&quot;861960cc-4f6e-4709-8134-4ffe36b24130&quot;:{&quot;type&quot;:&quot;FIGURE_OBJECT&quot;,&quot;id&quot;:&quot;861960cc-4f6e-4709-8134-4ffe36b24130&quot;,&quot;relativeTransform&quot;:{&quot;translate&quot;:{&quot;x&quot;:-22.208394498446236,&quot;y&quot;:-5.4579305213416625},&quot;rotate&quot;:0},&quot;opacity&quot;:1,&quot;path&quot;:{&quot;type&quot;:&quot;POLY_LINE&quot;,&quot;points&quot;:[{&quot;x&quot;:-0.7180128690440685,&quot;y&quot;:0},{&quot;x&quot;:0.7180128690440711,&quot;y&quot;:0}],&quot;closed&quot;:false},&quot;pathStyles&quot;:[{&quot;type&quot;:&quot;FILL&quot;,&quot;fillStyle&quot;:&quot;transparent&quot;},{&quot;type&quot;:&quot;STROKE&quot;,&quot;strokeStyle&quot;:&quot;#232323&quot;,&quot;lineWidth&quot;:0.10685574293662868,&quot;lineJoin&quot;:&quot;round&quot;,&quot;dashArray&quot;:[0,0]}],&quot;isLocked&quot;:false,&quot;parent&quot;:{&quot;type&quot;:&quot;CHILD&quot;,&quot;parentId&quot;:&quot;9cb9d4a4-8a34-4fbe-8514-cc194f028a87&quot;,&quot;order&quot;:&quot;1&quot;}},&quot;685f2017-0fea-4abe-8953-ec9fba0cae87&quot;:{&quot;type&quot;:&quot;FIGURE_OBJECT&quot;,&quot;id&quot;:&quot;685f2017-0fea-4abe-8953-ec9fba0cae87&quot;,&quot;relativeTransform&quot;:{&quot;translate&quot;:{&quot;x&quot;:-22.20839449844621,&quot;y&quot;:2.5659034557001417},&quot;rotate&quot;:0},&quot;opacity&quot;:1,&quot;path&quot;:{&quot;type&quot;:&quot;POLY_LINE&quot;,&quot;points&quot;:[{&quot;x&quot;:-0.7180128690440657,&quot;y&quot;:0},{&quot;x&quot;:0.718012869044063,&quot;y&quot;:0}],&quot;closed&quot;:false},&quot;pathStyles&quot;:[{&quot;type&quot;:&quot;FILL&quot;,&quot;fillStyle&quot;:&quot;transparent&quot;},{&quot;type&quot;:&quot;STROKE&quot;,&quot;strokeStyle&quot;:&quot;#232323&quot;,&quot;lineWidth&quot;:0.10685574293662868,&quot;lineJoin&quot;:&quot;round&quot;,&quot;dashArray&quot;:[0,0]}],&quot;isLocked&quot;:false,&quot;parent&quot;:{&quot;type&quot;:&quot;CHILD&quot;,&quot;parentId&quot;:&quot;9cb9d4a4-8a34-4fbe-8514-cc194f028a87&quot;,&quot;order&quot;:&quot;15&quot;}},&quot;a02e28f9-37ec-4694-afe5-adb76370eb46&quot;:{&quot;type&quot;:&quot;FIGURE_OBJECT&quot;,&quot;id&quot;:&quot;a02e28f9-37ec-4694-afe5-adb76370eb46&quot;,&quot;relativeTransform&quot;:{&quot;translate&quot;:{&quot;x&quot;:-22.20839449844621,&quot;y&quot;:10.136760036801952},&quot;rotate&quot;:0},&quot;opacity&quot;:1,&quot;path&quot;:{&quot;type&quot;:&quot;POLY_LINE&quot;,&quot;points&quot;:[{&quot;x&quot;:-0.7180128690440657,&quot;y&quot;:0},{&quot;x&quot;:0.718012869044063,&quot;y&quot;:0}],&quot;closed&quot;:false},&quot;pathStyles&quot;:[{&quot;type&quot;:&quot;FILL&quot;,&quot;fillStyle&quot;:&quot;transparent&quot;},{&quot;type&quot;:&quot;STROKE&quot;,&quot;strokeStyle&quot;:&quot;#232323&quot;,&quot;lineWidth&quot;:0.10685574293662868,&quot;lineJoin&quot;:&quot;round&quot;,&quot;dashArray&quot;:[0,0]}],&quot;isLocked&quot;:false,&quot;parent&quot;:{&quot;type&quot;:&quot;CHILD&quot;,&quot;parentId&quot;:&quot;9cb9d4a4-8a34-4fbe-8514-cc194f028a87&quot;,&quot;order&quot;:&quot;2&quot;}},&quot;a179a4fc-b2f3-4b0a-8956-74c806f581fc&quot;:{&quot;type&quot;:&quot;FIGURE_OBJECT&quot;,&quot;id&quot;:&quot;a179a4fc-b2f3-4b0a-8956-74c806f581fc&quot;,&quot;relativeTransform&quot;:{&quot;translate&quot;:{&quot;x&quot;:3.76815486464679,&quot;y&quot;:22.311792979669033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2.48560700220545,&quot;color&quot;:&quot;#232323&quot;,&quot;fontWeight&quot;:&quot;normal&quot;,&quot;fontStyle&quot;:&quot;normal&quot;,&quot;decoration&quot;:&quot;none&quot;,&quot;script&quot;:&quot;none&quot;},&quot;range&quot;:[0,5]}],&quot;text&quot;:&quot;x axis&quot;,&quot;baseStyle&quot;:{&quot;fontFamily&quot;:&quot;Roboto&quot;,&quot;fontSize&quot;:2.48560700220545,&quot;color&quot;:&quot;#232323&quot;,&quot;fontWeight&quot;:&quot;normal&quot;,&quot;fontStyle&quot;:&quot;normal&quot;,&quot;decoration&quot;:&quot;none&quot;,&quot;script&quot;:&quot;none&quot;}}],&quot;verticalAlign&quot;:&quot;TOP&quot;},&quot;size&quot;:{&quot;x&quot;:16.27371109355453,&quot;y&quot;:2.864128148952872},&quot;targetSize&quot;:{&quot;x&quot;:16.27371109355453,&quot;y&quot;:2.864128148952872},&quot;format&quot;:&quot;BETTER_TEXT&quot;,&quot;verticalAlign&quot;:&quot;TOP&quot;},&quot;isLocked&quot;:false,&quot;parent&quot;:{&quot;type&quot;:&quot;CHILD&quot;,&quot;parentId&quot;:&quot;9cb9d4a4-8a34-4fbe-8514-cc194f028a87&quot;,&quot;order&quot;:&quot;22&quot;}},&quot;1359e1ad-f7e7-4d95-8834-55726892e90d&quot;:{&quot;type&quot;:&quot;FIGURE_OBJECT&quot;,&quot;id&quot;:&quot;1359e1ad-f7e7-4d95-8834-55726892e90d&quot;,&quot;relativeTransform&quot;:{&quot;translate&quot;:{&quot;x&quot;:-27.93536207179092,&quot;y&quot;:-2.8575658222830875},&quot;rotate&quot;:-1.5707963267948966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2.48560700220545,&quot;color&quot;:&quot;#232323&quot;,&quot;fontWeight&quot;:&quot;normal&quot;,&quot;fontStyle&quot;:&quot;normal&quot;,&quot;decoration&quot;:&quot;none&quot;,&quot;script&quot;:&quot;none&quot;},&quot;range&quot;:[0,5]}],&quot;text&quot;:&quot;y axis&quot;,&quot;baseStyle&quot;:{&quot;fontFamily&quot;:&quot;Roboto&quot;,&quot;fontSize&quot;:2.48560700220545,&quot;color&quot;:&quot;#232323&quot;,&quot;fontWeight&quot;:&quot;normal&quot;,&quot;fontStyle&quot;:&quot;normal&quot;,&quot;decoration&quot;:&quot;none&quot;,&quot;script&quot;:&quot;none&quot;}}],&quot;verticalAlign&quot;:&quot;TOP&quot;},&quot;size&quot;:{&quot;x&quot;:16.91115611509434,&quot;y&quot;:2.864128148952872},&quot;targetSize&quot;:{&quot;x&quot;:16.91115611509434,&quot;y&quot;:2.864128148952872},&quot;format&quot;:&quot;BETTER_TEXT&quot;,&quot;verticalAlign&quot;:&quot;TOP&quot;},&quot;isLocked&quot;:false,&quot;parent&quot;:{&quot;type&quot;:&quot;CHILD&quot;,&quot;parentId&quot;:&quot;9cb9d4a4-8a34-4fbe-8514-cc194f028a87&quot;,&quot;order&quot;:&quot;25&quot;}},&quot;8a34d239-589b-49d9-a997-e1f2d3c5a8ec&quot;:{&quot;type&quot;:&quot;FIGURE_OBJECT&quot;,&quot;id&quot;:&quot;8a34d239-589b-49d9-a997-e1f2d3c5a8ec&quot;,&quot;relativeTransform&quot;:{&quot;translate&quot;:{&quot;x&quot;:-25.33368515313785,&quot;y&quot;:16.911811767377685},&quot;rotate&quot;:0},&quot;opacity&quot;:1,&quot;pathStyles&quot;:[{&quot;type&quot;:&quot;FILL&quot;,&quot;fillStyle&quot;:&quot;#232323&quot;}],&quot;text&quot;:{&quot;textData&quot;:{&quot;lineSpacing&quot;:&quot;normal&quot;,&quot;alignment&quot;:&quot;right&quot;,&quot;lines&quot;:[{&quot;runs&quot;:[{&quot;style&quot;:{&quot;fontFamily&quot;:&quot;Roboto&quot;,&quot;fontSize&quot;:1.9884856017643595,&quot;color&quot;:&quot;#232323&quot;,&quot;fontWeight&quot;:&quot;normal&quot;,&quot;fontStyle&quot;:&quot;normal&quot;,&quot;decoration&quot;:&quot;none&quot;,&quot;script&quot;:&quot;none&quot;},&quot;range&quot;:[0,0]}],&quot;text&quot;:&quot;0&quot;,&quot;baseStyle&quot;:{&quot;fontFamily&quot;:&quot;Roboto&quot;,&quot;fontSize&quot;:1.9884856017643595,&quot;color&quot;:&quot;#232323&quot;,&quot;fontWeight&quot;:&quot;normal&quot;,&quot;fontStyle&quot;:&quot;normal&quot;,&quot;decoration&quot;:&quot;none&quot;,&quot;script&quot;:&quot;none&quot;}}],&quot;verticalAlign&quot;:&quot;TOP&quot;},&quot;size&quot;:{&quot;x&quot;:3.760210411825667,&quot;y&quot;:2.482244395759156},&quot;targetSize&quot;:{&quot;x&quot;:3.760210411825667,&quot;y&quot;:2.482244395759156},&quot;format&quot;:&quot;BETTER_TEXT&quot;,&quot;verticalAlign&quot;:&quot;TOP&quot;},&quot;isLocked&quot;:false,&quot;parent&quot;:{&quot;type&quot;:&quot;CHILD&quot;,&quot;parentId&quot;:&quot;9cb9d4a4-8a34-4fbe-8514-cc194f028a87&quot;,&quot;order&quot;:&quot;3&quot;}},&quot;eb137c72-dd8e-4217-91a1-aa20eb156b3f&quot;:{&quot;type&quot;:&quot;FIGURE_OBJECT&quot;,&quot;id&quot;:&quot;eb137c72-dd8e-4217-91a1-aa20eb156b3f&quot;,&quot;relativeTransform&quot;:{&quot;translate&quot;:{&quot;x&quot;:-25.21704801813367,&quot;y&quot;:10.13095658830939},&quot;rotate&quot;:0},&quot;opacity&quot;:1,&quot;pathStyles&quot;:[{&quot;type&quot;:&quot;FILL&quot;,&quot;fillStyle&quot;:&quot;#232323&quot;}],&quot;text&quot;:{&quot;textData&quot;:{&quot;lineSpacing&quot;:&quot;normal&quot;,&quot;alignment&quot;:&quot;right&quot;,&quot;lines&quot;:[{&quot;runs&quot;:[{&quot;style&quot;:{&quot;fontFamily&quot;:&quot;Roboto&quot;,&quot;fontSize&quot;:1.9884856017643595,&quot;color&quot;:&quot;#232323&quot;,&quot;fontWeight&quot;:&quot;normal&quot;,&quot;fontStyle&quot;:&quot;normal&quot;,&quot;decoration&quot;:&quot;none&quot;,&quot;script&quot;:&quot;none&quot;},&quot;range&quot;:[0,0]}],&quot;text&quot;:&quot;5&quot;,&quot;baseStyle&quot;:{&quot;fontFamily&quot;:&quot;Roboto&quot;,&quot;fontSize&quot;:1.9884856017643595,&quot;color&quot;:&quot;#232323&quot;,&quot;fontWeight&quot;:&quot;normal&quot;,&quot;fontStyle&quot;:&quot;normal&quot;,&quot;decoration&quot;:&quot;none&quot;,&quot;script&quot;:&quot;none&quot;}}],&quot;verticalAlign&quot;:&quot;TOP&quot;},&quot;size&quot;:{&quot;x&quot;:3.760210411825667,&quot;y&quot;:2.482244395759156},&quot;targetSize&quot;:{&quot;x&quot;:3.760210411825667,&quot;y&quot;:2.482244395759156},&quot;format&quot;:&quot;BETTER_TEXT&quot;,&quot;verticalAlign&quot;:&quot;TOP&quot;},&quot;isLocked&quot;:false,&quot;parent&quot;:{&quot;type&quot;:&quot;CHILD&quot;,&quot;parentId&quot;:&quot;9cb9d4a4-8a34-4fbe-8514-cc194f028a87&quot;,&quot;order&quot;:&quot;4&quot;}},&quot;c516898d-b764-464d-8e8c-3e7b6c139cb2&quot;:{&quot;type&quot;:&quot;FIGURE_OBJECT&quot;,&quot;id&quot;:&quot;c516898d-b764-464d-8e8c-3e7b6c139cb2&quot;,&quot;relativeTransform&quot;:{&quot;translate&quot;:{&quot;x&quot;:-25.21704801813367,&quot;y&quot;:2.6633665137857228},&quot;rotate&quot;:0},&quot;opacity&quot;:1,&quot;pathStyles&quot;:[{&quot;type&quot;:&quot;FILL&quot;,&quot;fillStyle&quot;:&quot;#232323&quot;}],&quot;text&quot;:{&quot;textData&quot;:{&quot;lineSpacing&quot;:&quot;normal&quot;,&quot;alignment&quot;:&quot;right&quot;,&quot;lines&quot;:[{&quot;runs&quot;:[{&quot;style&quot;:{&quot;fontFamily&quot;:&quot;Roboto&quot;,&quot;fontSize&quot;:1.9884856017643595,&quot;color&quot;:&quot;#232323&quot;,&quot;fontWeight&quot;:&quot;normal&quot;,&quot;fontStyle&quot;:&quot;normal&quot;,&quot;decoration&quot;:&quot;none&quot;,&quot;script&quot;:&quot;none&quot;},&quot;range&quot;:[0,1]}],&quot;text&quot;:&quot;10&quot;,&quot;baseStyle&quot;:{&quot;fontFamily&quot;:&quot;Roboto&quot;,&quot;fontSize&quot;:1.9884856017643595,&quot;color&quot;:&quot;#232323&quot;,&quot;fontWeight&quot;:&quot;normal&quot;,&quot;fontStyle&quot;:&quot;normal&quot;,&quot;decoration&quot;:&quot;none&quot;,&quot;script&quot;:&quot;none&quot;}}],&quot;verticalAlign&quot;:&quot;TOP&quot;},&quot;size&quot;:{&quot;x&quot;:3.760210411825667,&quot;y&quot;:2.482244395759156},&quot;targetSize&quot;:{&quot;x&quot;:3.760210411825667,&quot;y&quot;:2.482244395759156},&quot;format&quot;:&quot;BETTER_TEXT&quot;,&quot;verticalAlign&quot;:&quot;TOP&quot;},&quot;isLocked&quot;:false,&quot;parent&quot;:{&quot;type&quot;:&quot;CHILD&quot;,&quot;parentId&quot;:&quot;9cb9d4a4-8a34-4fbe-8514-cc194f028a87&quot;,&quot;order&quot;:&quot;5&quot;}},&quot;2e586890-426d-4236-b063-f5cdaae9efd2&quot;:{&quot;type&quot;:&quot;FIGURE_OBJECT&quot;,&quot;id&quot;:&quot;2e586890-426d-4236-b063-f5cdaae9efd2&quot;,&quot;relativeTransform&quot;:{&quot;translate&quot;:{&quot;x&quot;:-25.21704801813367,&quot;y&quot;:-5.49022661313473},&quot;rotate&quot;:0},&quot;opacity&quot;:1,&quot;pathStyles&quot;:[{&quot;type&quot;:&quot;FILL&quot;,&quot;fillStyle&quot;:&quot;#232323&quot;}],&quot;text&quot;:{&quot;textData&quot;:{&quot;lineSpacing&quot;:&quot;normal&quot;,&quot;alignment&quot;:&quot;right&quot;,&quot;lines&quot;:[{&quot;runs&quot;:[{&quot;style&quot;:{&quot;fontFamily&quot;:&quot;Roboto&quot;,&quot;fontSize&quot;:1.9884856017643595,&quot;color&quot;:&quot;#232323&quot;,&quot;fontWeight&quot;:&quot;normal&quot;,&quot;fontStyle&quot;:&quot;normal&quot;,&quot;decoration&quot;:&quot;none&quot;,&quot;script&quot;:&quot;none&quot;},&quot;range&quot;:[0,1]}],&quot;text&quot;:&quot;15&quot;,&quot;baseStyle&quot;:{&quot;fontFamily&quot;:&quot;Roboto&quot;,&quot;fontSize&quot;:1.9884856017643595,&quot;color&quot;:&quot;#232323&quot;,&quot;fontWeight&quot;:&quot;normal&quot;,&quot;fontStyle&quot;:&quot;normal&quot;,&quot;decoration&quot;:&quot;none&quot;,&quot;script&quot;:&quot;none&quot;}}],&quot;verticalAlign&quot;:&quot;TOP&quot;},&quot;size&quot;:{&quot;x&quot;:3.760210411825667,&quot;y&quot;:2.482244395759156},&quot;targetSize&quot;:{&quot;x&quot;:3.760210411825667,&quot;y&quot;:2.482244395759156},&quot;format&quot;:&quot;BETTER_TEXT&quot;,&quot;verticalAlign&quot;:&quot;TOP&quot;},&quot;isLocked&quot;:false,&quot;parent&quot;:{&quot;type&quot;:&quot;CHILD&quot;,&quot;parentId&quot;:&quot;9cb9d4a4-8a34-4fbe-8514-cc194f028a87&quot;,&quot;order&quot;:&quot;52&quot;}},&quot;e129232f-cacc-40d8-b7b6-c2eeb667fc99&quot;:{&quot;type&quot;:&quot;FIGURE_OBJECT&quot;,&quot;id&quot;:&quot;e129232f-cacc-40d8-b7b6-c2eeb667fc99&quot;,&quot;relativeTransform&quot;:{&quot;translate&quot;:{&quot;x&quot;:-25.21704801813367,&quot;y&quot;:-13.598637242914615},&quot;rotate&quot;:0},&quot;opacity&quot;:1,&quot;pathStyles&quot;:[{&quot;type&quot;:&quot;FILL&quot;,&quot;fillStyle&quot;:&quot;#232323&quot;}],&quot;text&quot;:{&quot;textData&quot;:{&quot;lineSpacing&quot;:&quot;normal&quot;,&quot;alignment&quot;:&quot;right&quot;,&quot;lines&quot;:[{&quot;runs&quot;:[{&quot;style&quot;:{&quot;fontFamily&quot;:&quot;Roboto&quot;,&quot;fontSize&quot;:1.9884856017643595,&quot;color&quot;:&quot;#232323&quot;,&quot;fontWeight&quot;:&quot;normal&quot;,&quot;fontStyle&quot;:&quot;normal&quot;,&quot;decoration&quot;:&quot;none&quot;,&quot;script&quot;:&quot;none&quot;},&quot;range&quot;:[0,1]}],&quot;text&quot;:&quot;20&quot;,&quot;baseStyle&quot;:{&quot;fontFamily&quot;:&quot;Roboto&quot;,&quot;fontSize&quot;:1.9884856017643595,&quot;color&quot;:&quot;#232323&quot;,&quot;fontWeight&quot;:&quot;normal&quot;,&quot;fontStyle&quot;:&quot;normal&quot;,&quot;decoration&quot;:&quot;none&quot;,&quot;script&quot;:&quot;none&quot;}}],&quot;verticalAlign&quot;:&quot;TOP&quot;},&quot;size&quot;:{&quot;x&quot;:3.760210411825667,&quot;y&quot;:2.482244395759156},&quot;targetSize&quot;:{&quot;x&quot;:3.760210411825667,&quot;y&quot;:2.482244395759156},&quot;format&quot;:&quot;BETTER_TEXT&quot;,&quot;verticalAlign&quot;:&quot;TOP&quot;},&quot;isLocked&quot;:false,&quot;parent&quot;:{&quot;type&quot;:&quot;CHILD&quot;,&quot;parentId&quot;:&quot;9cb9d4a4-8a34-4fbe-8514-cc194f028a87&quot;,&quot;order&quot;:&quot;55&quot;}},&quot;b082e964-e2e7-4f18-a93b-1bb0c927313e&quot;:{&quot;type&quot;:&quot;FIGURE_OBJECT&quot;,&quot;id&quot;:&quot;b082e964-e2e7-4f18-a93b-1bb0c927313e&quot;,&quot;relativeTransform&quot;:{&quot;translate&quot;:{&quot;x&quot;:-25.217172324909466,&quot;y&quot;:-21.02159595485523},&quot;rotate&quot;:0},&quot;opacity&quot;:1,&quot;pathStyles&quot;:[{&quot;type&quot;:&quot;FILL&quot;,&quot;fillStyle&quot;:&quot;#232323&quot;}],&quot;text&quot;:{&quot;textData&quot;:{&quot;lineSpacing&quot;:&quot;normal&quot;,&quot;alignment&quot;:&quot;right&quot;,&quot;lines&quot;:[{&quot;runs&quot;:[{&quot;style&quot;:{&quot;fontFamily&quot;:&quot;Roboto&quot;,&quot;fontSize&quot;:1.9884856017643595,&quot;color&quot;:&quot;#232323&quot;,&quot;fontWeight&quot;:&quot;normal&quot;,&quot;fontStyle&quot;:&quot;normal&quot;,&quot;decoration&quot;:&quot;none&quot;,&quot;script&quot;:&quot;none&quot;},&quot;range&quot;:[0,1]}],&quot;text&quot;:&quot;25&quot;,&quot;baseStyle&quot;:{&quot;fontFamily&quot;:&quot;Roboto&quot;,&quot;fontSize&quot;:1.9884856017643595,&quot;color&quot;:&quot;#232323&quot;,&quot;fontWeight&quot;:&quot;normal&quot;,&quot;fontStyle&quot;:&quot;normal&quot;,&quot;decoration&quot;:&quot;none&quot;,&quot;script&quot;:&quot;none&quot;}}],&quot;verticalAlign&quot;:&quot;TOP&quot;},&quot;size&quot;:{&quot;x&quot;:3.760210411825667,&quot;y&quot;:2.482244395759156},&quot;targetSize&quot;:{&quot;x&quot;:3.760210411825667,&quot;y&quot;:2.482244395759156},&quot;format&quot;:&quot;BETTER_TEXT&quot;,&quot;verticalAlign&quot;:&quot;TOP&quot;},&quot;isLocked&quot;:false,&quot;parent&quot;:{&quot;type&quot;:&quot;CHILD&quot;,&quot;parentId&quot;:&quot;9cb9d4a4-8a34-4fbe-8514-cc194f028a87&quot;,&quot;order&quot;:&quot;6&quot;}},&quot;90785f51-0d9b-4b1b-a611-906fa8a51f7d&quot;:{&quot;type&quot;:&quot;FIGURE_OBJECT&quot;,&quot;id&quot;:&quot;90785f51-0d9b-4b1b-a611-906fa8a51f7d&quot;,&quot;relativeTransform&quot;:{&quot;translate&quot;:{&quot;x&quot;:-13.240791770606407,&quot;y&quot;:18.799940986427988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2.237046301984905,&quot;color&quot;:&quot;#232323&quot;,&quot;fontWeight&quot;:&quot;normal&quot;,&quot;fontStyle&quot;:&quot;normal&quot;,&quot;decoration&quot;:&quot;none&quot;,&quot;script&quot;:&quot;none&quot;},&quot;range&quot;:[0,0]}],&quot;text&quot;:&quot;A&quot;,&quot;baseStyle&quot;:{&quot;fontFamily&quot;:&quot;Roboto&quot;,&quot;fontSize&quot;:2.237046301984905,&quot;color&quot;:&quot;#232323&quot;,&quot;fontWeight&quot;:&quot;normal&quot;,&quot;fontStyle&quot;:&quot;normal&quot;,&quot;decoration&quot;:&quot;none&quot;,&quot;script&quot;:&quot;none&quot;}}],&quot;verticalAlign&quot;:&quot;TOP&quot;},&quot;size&quot;:{&quot;x&quot;:3.196621835403663,&quot;y&quot;:2.6731862723560136},&quot;targetSize&quot;:{&quot;x&quot;:3.196621835403663,&quot;y&quot;:2.6731862723560136},&quot;format&quot;:&quot;BETTER_TEXT&quot;,&quot;verticalAlign&quot;:&quot;TOP&quot;},&quot;isLocked&quot;:false,&quot;parent&quot;:{&quot;type&quot;:&quot;CHILD&quot;,&quot;parentId&quot;:&quot;9cb9d4a4-8a34-4fbe-8514-cc194f028a87&quot;,&quot;order&quot;:&quot;65&quot;}},&quot;7c1cfe61-8088-4057-b910-fe4c389201ae&quot;:{&quot;type&quot;:&quot;FIGURE_OBJECT&quot;,&quot;id&quot;:&quot;7c1cfe61-8088-4057-b910-fe4c389201ae&quot;,&quot;relativeTransform&quot;:{&quot;translate&quot;:{&quot;x&quot;:-1.3261104342540122,&quot;y&quot;:18.799940986427988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2.237046301984905,&quot;color&quot;:&quot;#232323&quot;,&quot;fontWeight&quot;:&quot;normal&quot;,&quot;fontStyle&quot;:&quot;normal&quot;,&quot;decoration&quot;:&quot;none&quot;,&quot;script&quot;:&quot;none&quot;},&quot;range&quot;:[0,0]}],&quot;text&quot;:&quot;B&quot;,&quot;baseStyle&quot;:{&quot;fontFamily&quot;:&quot;Roboto&quot;,&quot;fontSize&quot;:2.237046301984905,&quot;color&quot;:&quot;#232323&quot;,&quot;fontWeight&quot;:&quot;normal&quot;,&quot;fontStyle&quot;:&quot;normal&quot;,&quot;decoration&quot;:&quot;none&quot;,&quot;script&quot;:&quot;none&quot;}}],&quot;verticalAlign&quot;:&quot;TOP&quot;},&quot;size&quot;:{&quot;x&quot;:3.196621835403663,&quot;y&quot;:2.6731862723560136},&quot;targetSize&quot;:{&quot;x&quot;:3.196621835403663,&quot;y&quot;:2.6731862723560136},&quot;format&quot;:&quot;BETTER_TEXT&quot;,&quot;verticalAlign&quot;:&quot;TOP&quot;},&quot;isLocked&quot;:false,&quot;parent&quot;:{&quot;type&quot;:&quot;CHILD&quot;,&quot;parentId&quot;:&quot;9cb9d4a4-8a34-4fbe-8514-cc194f028a87&quot;,&quot;order&quot;:&quot;7&quot;}},&quot;2866510b-03d8-4e3b-a4f9-bbc944a304e8&quot;:{&quot;type&quot;:&quot;FIGURE_OBJECT&quot;,&quot;id&quot;:&quot;2866510b-03d8-4e3b-a4f9-bbc944a304e8&quot;,&quot;relativeTransform&quot;:{&quot;translate&quot;:{&quot;x&quot;:10.733871894005226,&quot;y&quot;:18.799940986427988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2.237046301984905,&quot;color&quot;:&quot;#232323&quot;,&quot;fontWeight&quot;:&quot;normal&quot;,&quot;fontStyle&quot;:&quot;normal&quot;,&quot;decoration&quot;:&quot;none&quot;,&quot;script&quot;:&quot;none&quot;},&quot;range&quot;:[0,0]}],&quot;text&quot;:&quot;C&quot;,&quot;baseStyle&quot;:{&quot;fontFamily&quot;:&quot;Roboto&quot;,&quot;fontSize&quot;:2.237046301984905,&quot;color&quot;:&quot;#232323&quot;,&quot;fontWeight&quot;:&quot;normal&quot;,&quot;fontStyle&quot;:&quot;normal&quot;,&quot;decoration&quot;:&quot;none&quot;,&quot;script&quot;:&quot;none&quot;}}],&quot;verticalAlign&quot;:&quot;TOP&quot;},&quot;size&quot;:{&quot;x&quot;:3.196621835403663,&quot;y&quot;:2.6731862723560136},&quot;targetSize&quot;:{&quot;x&quot;:3.196621835403663,&quot;y&quot;:2.6731862723560136},&quot;format&quot;:&quot;BETTER_TEXT&quot;,&quot;verticalAlign&quot;:&quot;TOP&quot;},&quot;isLocked&quot;:false,&quot;parent&quot;:{&quot;type&quot;:&quot;CHILD&quot;,&quot;parentId&quot;:&quot;9cb9d4a4-8a34-4fbe-8514-cc194f028a87&quot;,&quot;order&quot;:&quot;72&quot;}},&quot;4fa82ec3-5181-4941-a29f-f8aed4bde1a8&quot;:{&quot;type&quot;:&quot;FIGURE_OBJECT&quot;,&quot;id&quot;:&quot;4fa82ec3-5181-4941-a29f-f8aed4bde1a8&quot;,&quot;relativeTransform&quot;:{&quot;translate&quot;:{&quot;x&quot;:22.35795124654411,&quot;y&quot;:18.799940986427988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2.237046301984905,&quot;color&quot;:&quot;#232323&quot;,&quot;fontWeight&quot;:&quot;normal&quot;,&quot;fontStyle&quot;:&quot;normal&quot;,&quot;decoration&quot;:&quot;none&quot;,&quot;script&quot;:&quot;none&quot;},&quot;range&quot;:[0,0]}],&quot;text&quot;:&quot;D&quot;,&quot;baseStyle&quot;:{&quot;fontFamily&quot;:&quot;Roboto&quot;,&quot;fontSize&quot;:2.237046301984905,&quot;color&quot;:&quot;#232323&quot;,&quot;fontWeight&quot;:&quot;normal&quot;,&quot;fontStyle&quot;:&quot;normal&quot;,&quot;decoration&quot;:&quot;none&quot;,&quot;script&quot;:&quot;none&quot;}}],&quot;verticalAlign&quot;:&quot;TOP&quot;},&quot;size&quot;:{&quot;x&quot;:3.196621835403663,&quot;y&quot;:2.6731862723560136},&quot;targetSize&quot;:{&quot;x&quot;:3.196621835403663,&quot;y&quot;:2.6731862723560136},&quot;format&quot;:&quot;BETTER_TEXT&quot;,&quot;verticalAlign&quot;:&quot;TOP&quot;},&quot;isLocked&quot;:false,&quot;parent&quot;:{&quot;type&quot;:&quot;CHILD&quot;,&quot;parentId&quot;:&quot;9cb9d4a4-8a34-4fbe-8514-cc194f028a87&quot;,&quot;order&quot;:&quot;75&quot;}},&quot;29ce2fdb-dfd0-4b53-9f6e-ea1b806f1464&quot;:{&quot;type&quot;:&quot;FIGURE_OBJECT&quot;,&quot;id&quot;:&quot;29ce2fdb-dfd0-4b53-9f6e-ea1b806f1464&quot;,&quot;relativeTransform&quot;:{&quot;translate&quot;:{&quot;x&quot;:3.8614474815939253,&quot;y&quot;:-3.538732728546047},&quot;rotate&quot;:0},&quot;opacity&quot;:1,&quot;path&quot;:{&quot;type&quot;:&quot;POLY_LINE&quot;,&quot;points&quot;:[{&quot;x&quot;:-25.291862021277684,&quot;y&quot;:-20.55814804798442},{&quot;x&quot;:-25.291862021277684,&quot;y&quot;:20.55814804798442},{&quot;x&quot;:25.291862021277684,&quot;y&quot;:20.55814804798442}],&quot;closed&quot;:false},&quot;pathStyles&quot;:[{&quot;type&quot;:&quot;FILL&quot;,&quot;fillStyle&quot;:&quot;transparent&quot;},{&quot;type&quot;:&quot;STROKE&quot;,&quot;strokeStyle&quot;:&quot;#232323&quot;,&quot;lineWidth&quot;:0.3728410503308175,&quot;lineJoin&quot;:&quot;round&quot;,&quot;dashArray&quot;:[0,0]}],&quot;isLocked&quot;:false,&quot;parent&quot;:{&quot;type&quot;:&quot;CHILD&quot;,&quot;parentId&quot;:&quot;9cb9d4a4-8a34-4fbe-8514-cc194f028a87&quot;,&quot;order&quot;:&quot;8&quot;}},&quot;d0b3143c-c368-464d-b1f3-26a70456d13b&quot;:{&quot;type&quot;:&quot;FIGURE_OBJECT&quot;,&quot;id&quot;:&quot;d0b3143c-c368-464d-b1f3-26a70456d13b&quot;,&quot;relativeTransform&quot;:{&quot;translate&quot;:{&quot;x&quot;:-22.208399258359474,&quot;y&quot;:16.99445820020101},&quot;rotate&quot;:0},&quot;opacity&quot;:1,&quot;path&quot;:{&quot;type&quot;:&quot;POLY_LINE&quot;,&quot;points&quot;:[{&quot;x&quot;:-0.7180128690440657,&quot;y&quot;:0},{&quot;x&quot;:0.718012869044063,&quot;y&quot;:0}],&quot;closed&quot;:false},&quot;pathStyles&quot;:[{&quot;type&quot;:&quot;FILL&quot;,&quot;fillStyle&quot;:&quot;transparent&quot;},{&quot;type&quot;:&quot;STROKE&quot;,&quot;strokeStyle&quot;:&quot;#232323&quot;,&quot;lineWidth&quot;:0.10685574293662868,&quot;lineJoin&quot;:&quot;round&quot;,&quot;dashArray&quot;:[0,0]}],&quot;isLocked&quot;:false,&quot;parent&quot;:{&quot;type&quot;:&quot;CHILD&quot;,&quot;parentId&quot;:&quot;9cb9d4a4-8a34-4fbe-8514-cc194f028a87&quot;,&quot;order&quot;:&quot;9&quot;}}}}"/>
    <we:property name="66f5cd1c6e29b07b7c628515_1727385080289" value="{&quot;id&quot;:&quot;69c83f18-274b-4160-b4cf-e56d5ee1f9c2&quot;,&quot;objects&quot;:{&quot;69c83f18-274b-4160-b4cf-e56d5ee1f9c2&quot;:{&quot;id&quot;:&quot;69c83f18-274b-4160-b4cf-e56d5ee1f9c2&quot;,&quot;type&quot;:&quot;FIGURE_OBJECT&quot;,&quot;document&quot;:{&quot;type&quot;:&quot;DOCUMENT_GROUP&quot;,&quot;canvasType&quot;:&quot;FIGURE&quot;,&quot;units&quot;:&quot;in&quot;}},&quot;045c53ba-9601-4bb2-bc2d-b1c47ec750d3&quot;:{&quot;id&quot;:&quot;045c53ba-9601-4bb2-bc2d-b1c47ec750d3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69c83f18-274b-4160-b4cf-e56d5ee1f9c2&quot;,&quot;type&quot;:&quot;FRAME&quot;,&quot;order&quot;:&quot;5&quot;}},&quot;2e533dac-64eb-4769-ab2a-97d7de18d3e5&quot;:{&quot;id&quot;:&quot;2e533dac-64eb-4769-ab2a-97d7de18d3e5&quot;,&quot;type&quot;:&quot;FIGURE_OBJECT&quot;,&quot;document&quot;:{&quot;type&quot;:&quot;FIGURE&quot;,&quot;canvasType&quot;:&quot;FIGURE&quot;,&quot;units&quot;:&quot;in&quot;,&quot;aspectRatio&quot;:0},&quot;parent&quot;:{&quot;parentId&quot;:&quot;69c83f18-274b-4160-b4cf-e56d5ee1f9c2&quot;,&quot;type&quot;:&quot;DOCUMENT&quot;,&quot;order&quot;:&quot;5&quot;}},&quot;71734778-9b70-4f88-889d-1e8d52cde331&quot;:{&quot;id&quot;:&quot;71734778-9b70-4f88-889d-1e8d52cde331&quot;,&quot;type&quot;:&quot;FIGURE_OBJECT&quot;,&quot;relativeTransform&quot;:{&quot;translate&quot;:{&quot;x&quot;:54.85080660686094,&quot;y&quot;:-129.36510992184196},&quot;rotate&quot;:0,&quot;skewX&quot;:0,&quot;scale&quot;:{&quot;x&quot;:1,&quot;y&quot;:1}},&quot;path&quot;:{&quot;type&quot;:&quot;RECT&quot;,&quot;size&quot;:{&quot;x&quot;:401.14272513764286,&quot;y&quot;:177.3078196588765}},&quot;pathStyles&quot;:[{&quot;type&quot;:&quot;FILL&quot;,&quot;fillStyle&quot;:&quot;rgba(0,0,0,0)&quot;}],&quot;parent&quot;:{&quot;type&quot;:&quot;FRAME&quot;,&quot;parentId&quot;:&quot;2e533dac-64eb-4769-ab2a-97d7de18d3e5&quot;,&quot;order&quot;:&quot;5&quot;}},&quot;74b27246-bf41-4dd5-802e-7355e71f7bad&quot;:{&quot;id&quot;:&quot;74b27246-bf41-4dd5-802e-7355e71f7bad&quot;,&quot;type&quot;:&quot;FIGURE_OBJECT&quot;,&quot;guide&quot;:{&quot;type&quot;:&quot;GRID&quot;,&quot;distance&quot;:0.5,&quot;units&quot;:&quot;in&quot;},&quot;parent&quot;:{&quot;parentId&quot;:&quot;69c83f18-274b-4160-b4cf-e56d5ee1f9c2&quot;,&quot;type&quot;:&quot;GUIDE&quot;,&quot;order&quot;:&quot;5&quot;}},&quot;df7b15b8-7246-4107-9eef-d01bf0bf6b0d&quot;:{&quot;id&quot;:&quot;df7b15b8-7246-4107-9eef-d01bf0bf6b0d&quot;,&quot;name&quot;:&quot;Speech bubble&quot;,&quot;displayName&quot;:&quot;&quot;,&quot;type&quot;:&quot;FIGURE_OBJECT&quot;,&quot;relativeTransform&quot;:{&quot;translate&quot;:{&quot;x&quot;:40.361911451307606,&quot;y&quot;:-122.76231688732611},&quot;rotate&quot;:0,&quot;skewX&quot;:0,&quot;scale&quot;:{&quot;x&quot;:1.8693334817886353,&quot;y&quot;:1.8693334817886353}},&quot;image&quot;:{&quot;url&quot;:&quot;https://icons.biorender.com/biorender/639b9378a22edf0021a18421/speech-bubble.png&quot;,&quot;fallbackUrl&quot;:&quot;https://res.cloudinary.com/dlcjuc3ej/image/upload/v1671140206/oib74ycfn5op13lpkayl.svg#/keystone/api/icons/639b9378a22edf0021a18421/speech-bubble.svg#/keystone/api/icons/639b9378a22edf0021a18421/speech-bubble.svg#/keystone/api/icons/639b9378a22edf0021a18421/speech-bubble.svg#/keystone/api/icons/639b9378a22edf0021a18421/speech-bubble.svg#/keystone/api/icons/639b9378a22edf0021a18421/speech-bubble.svg#/keystone/api/icons/639b9378a22edf0021a18421/speech-bubble.svg#/keystone/api/icons/639b9378a22edf0021a18421/speech-bubble.svg&quot;,&quot;isPremium&quot;:false,&quot;isOrgIcon&quot;:false,&quot;size&quot;:{&quot;x&quot;:100,&quot;y&quot;:76.5}},&quot;source&quot;:{&quot;id&quot;:&quot;639b9330a22edf0021a1840b&quot;,&quot;version&quot;:&quot;1671140196&quot;,&quot;type&quot;:&quot;ASSETS&quot;},&quot;isPremium&quot;:false,&quot;parent&quot;:{&quot;type&quot;:&quot;CHILD&quot;,&quot;parentId&quot;:&quot;2e533dac-64eb-4769-ab2a-97d7de18d3e5&quot;,&quot;order&quot;:&quot;5&quot;}},&quot;9ca9e1c5-467d-42aa-886f-eb6dc472de77&quot;:{&quot;id&quot;:&quot;9ca9e1c5-467d-42aa-886f-eb6dc472de77&quot;,&quot;name&quot;:&quot;Sensor (symbol)&quot;,&quot;displayName&quot;:&quot;&quot;,&quot;type&quot;:&quot;FIGURE_OBJECT&quot;,&quot;relativeTransform&quot;:{&quot;translate&quot;:{&quot;x&quot;:40.36200000000003,&quot;y&quot;:-144.264},&quot;rotate&quot;:0,&quot;skewX&quot;:0,&quot;scale&quot;:{&quot;x&quot;:3.3425000000000002,&quot;y&quot;:1}},&quot;image&quot;:{&quot;url&quot;:&quot;https://icons.biorender.com/biorender/6483578b8a751f6fbda25e6d/20230609180641/image/sensor-symbol.png&quot;,&quot;fallbackUrl&quot;:&quot;https://res.cloudinary.com/dlcjuc3ej/image/upload/v1686334001/op33gdvk2tlbw9qfqp4g.svg#/keystone/api/icons/6483578b8a751f6fbda25e6d/20230609180641/image/sensor-symbol.svg#/keystone/api/icons/6483578b8a751f6fbda25e6d/20230609180641/image/sensor-symbol.svg#/keystone/api/icons/6483578b8a751f6fbda25e6d/20230609180641/image/sensor-symbol.svg#/keystone/api/icons/6483578b8a751f6fbda25e6d/20230609180641/image/sensor-symbol.svg#/keystone/api/icons/6483578b8a751f6fbda25e6d/20230609180641/image/sensor-symbol.svg#/keystone/api/icons/6483578b8a751f6fbda25e6d/20230609180641/image/sensor-symbol.svg#/keystone/api/icons/6483578b8a751f6fbda25e6d/20230609180641/image/sensor-symbol.svg&quot;,&quot;isPremium&quot;:false,&quot;isOrgIcon&quot;:false,&quot;size&quot;:{&quot;x&quot;:100,&quot;y&quot;:100}},&quot;source&quot;:{&quot;id&quot;:&quot;6483578b8a751f6fbda25e6d&quot;,&quot;version&quot;:&quot;1686334001&quot;,&quot;type&quot;:&quot;ASSETS&quot;},&quot;isPremium&quot;:false,&quot;parent&quot;:{&quot;type&quot;:&quot;CHILD&quot;,&quot;parentId&quot;:&quot;2e533dac-64eb-4769-ab2a-97d7de18d3e5&quot;,&quot;order&quot;:&quot;2&quot;},&quot;styles&quot;:{&quot;editable&quot;:[{&quot;styleName&quot;:&quot;MONOCHROME_COLOR&quot;,&quot;index&quot;:0,&quot;color&quot;:&quot;#9A3131&quot;}]}}}}"/>
    <we:property name="has-seen-first-time-experience" value="true"/>
    <we:property name="has-user-completed-add" value="true"/>
    <we:property name="66f6a2efb823d8248999798b_1727440285503" value="{&quot;id&quot;:&quot;2ab87e9f-f2d4-4479-aa34-d2dde87c5c9c&quot;,&quot;objects&quot;:{&quot;2ab87e9f-f2d4-4479-aa34-d2dde87c5c9c&quot;:{&quot;id&quot;:&quot;2ab87e9f-f2d4-4479-aa34-d2dde87c5c9c&quot;,&quot;type&quot;:&quot;FIGURE_OBJECT&quot;,&quot;document&quot;:{&quot;type&quot;:&quot;DOCUMENT_GROUP&quot;,&quot;canvasType&quot;:&quot;FIGURE&quot;,&quot;units&quot;:&quot;in&quot;}},&quot;e0324ca4-8b75-4308-9870-32050e426158&quot;:{&quot;id&quot;:&quot;e0324ca4-8b75-4308-9870-32050e426158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2ab87e9f-f2d4-4479-aa34-d2dde87c5c9c&quot;,&quot;type&quot;:&quot;FRAME&quot;,&quot;order&quot;:&quot;5&quot;}},&quot;9f525da2-ccfd-4550-a9f3-242504da377b&quot;:{&quot;id&quot;:&quot;9f525da2-ccfd-4550-a9f3-242504da377b&quot;,&quot;type&quot;:&quot;FIGURE_OBJECT&quot;,&quot;document&quot;:{&quot;type&quot;:&quot;FIGURE&quot;,&quot;canvasType&quot;:&quot;FIGURE&quot;,&quot;units&quot;:&quot;in&quot;,&quot;aspectRatio&quot;:0},&quot;parent&quot;:{&quot;parentId&quot;:&quot;2ab87e9f-f2d4-4479-aa34-d2dde87c5c9c&quot;,&quot;type&quot;:&quot;DOCUMENT&quot;,&quot;order&quot;:&quot;5&quot;}},&quot;222def02-bf09-4c7b-b116-8e7c6aaad399&quot;:{&quot;id&quot;:&quot;222def02-bf09-4c7b-b116-8e7c6aaad399&quot;,&quot;type&quot;:&quot;FIGURE_OBJECT&quot;,&quot;relativeTransform&quot;:{&quot;translate&quot;:{&quot;x&quot;:-127.20952679358066,&quot;y&quot;:-144.4140939418929},&quot;rotate&quot;:0,&quot;skewX&quot;:0,&quot;scale&quot;:{&quot;x&quot;:1,&quot;y&quot;:1}},&quot;path&quot;:{&quot;type&quot;:&quot;RECT&quot;,&quot;size&quot;:{&quot;x&quot;:330.2085722678462,&quot;y&quot;:224.68125414388425}},&quot;pathStyles&quot;:[{&quot;type&quot;:&quot;FILL&quot;,&quot;fillStyle&quot;:&quot;rgba(0,0,0,0)&quot;}],&quot;parent&quot;:{&quot;type&quot;:&quot;FRAME&quot;,&quot;parentId&quot;:&quot;9f525da2-ccfd-4550-a9f3-242504da377b&quot;,&quot;order&quot;:&quot;5&quot;}},&quot;931a6f42-ccc6-4e9b-824b-09ca2b52c840&quot;:{&quot;id&quot;:&quot;931a6f42-ccc6-4e9b-824b-09ca2b52c840&quot;,&quot;type&quot;:&quot;FIGURE_OBJECT&quot;,&quot;guide&quot;:{&quot;type&quot;:&quot;GRID&quot;,&quot;distance&quot;:0.5,&quot;units&quot;:&quot;in&quot;},&quot;parent&quot;:{&quot;parentId&quot;:&quot;2ab87e9f-f2d4-4479-aa34-d2dde87c5c9c&quot;,&quot;type&quot;:&quot;GUIDE&quot;,&quot;order&quot;:&quot;5&quot;}},&quot;0259c80b-f014-43ad-9034-7214c413d192&quot;:{&quot;type&quot;:&quot;FIGURE_OBJECT&quot;,&quot;id&quot;:&quot;0259c80b-f014-43ad-9034-7214c413d192&quot;,&quot;relativeTransform&quot;:{&quot;translate&quot;:{&quot;x&quot;:0,&quot;y&quot;:-10},&quot;rotate&quot;:0,&quot;skewX&quot;:0,&quot;scale&quot;:{&quot;x&quot;:1,&quot;y&quot;:1}},&quot;opacity&quot;:1,&quot;path&quot;:{&quot;type&quot;:&quot;POLY_LINE&quot;,&quot;points&quot;:[{&quot;x&quot;:-212.7110151851369,&quot;y&quot;:-107.39822455775297},{&quot;x&quot;:-163.55966389312977,&quot;y&quot;:-141.51945854899853},{&quot;x&quot;:-104.27010548291025,&quot;y&quot;:-133.46575092848053}],&quot;closed&quot;:false},&quot;pathStyles&quot;:[{&quot;type&quot;:&quot;FILL&quot;,&quot;fillStyle&quot;:&quot;rgba(0,0,0,0)&quot;},{&quot;type&quot;:&quot;STROKE&quot;,&quot;strokeStyle&quot;:&quot;rgba(115, 31, 70, 1)&quot;,&quot;lineWidth&quot;: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parent&quot;:{&quot;type&quot;:&quot;CHILD&quot;,&quot;parentId&quot;:&quot;9f525da2-ccfd-4550-a9f3-242504da377b&quot;,&quot;order&quot;:&quot;5&quot;},&quot;connectorInfo&quot;:{&quot;connectedObjects&quot;:[],&quot;type&quot;:&quot;QUADRATIC&quot;,&quot;offset&quot;:{&quot;x&quot;:0,&quot;y&quot;:0},&quot;bending&quot;:-0.1,&quot;firstElementIsHead&quot;:true,&quot;customized&quot;:false}},&quot;722973e7-3edc-4557-9c8d-3cd3acb0e814&quot;:{&quot;id&quot;:&quot;722973e7-3edc-4557-9c8d-3cd3acb0e814&quot;,&quot;name&quot;:&quot;Nurse&quot;,&quot;displayName&quot;:&quot;&quot;,&quot;type&quot;:&quot;FIGURE_OBJECT&quot;,&quot;relativeTransform&quot;:{&quot;translate&quot;:{&quot;x&quot;:-63.71841422655808,&quot;y&quot;:-143.37101979738713},&quot;rotate&quot;:0,&quot;skewX&quot;:0,&quot;scale&quot;:{&quot;x&quot;:0.781032786673835,&quot;y&quot;:0.7810327866738351}},&quot;image&quot;:{&quot;url&quot;:&quot;https://icons.biorender.com/biorender/60b6557c8c8ab10026e38e25/nurse.png&quot;,&quot;fallbackUrl&quot;:&quot;https://res.cloudinary.com/dlcjuc3ej/image/upload/v1622562167/amaxgs9vbmfhxoorjb8z.svg#/keystone/api/icons/60b6557c8c8ab10026e38e25/nurse.svg#/keystone/api/icons/60b6557c8c8ab10026e38e25/nurse.svg#/keystone/api/icons/60b6557c8c8ab10026e38e25/nurse.svg#/keystone/api/icons/60b6557c8c8ab10026e38e25/nurse.svg#/keystone/api/icons/60b6557c8c8ab10026e38e25/nurse.svg#/keystone/api/icons/60b6557c8c8ab10026e38e25/nurse.svg#/keystone/api/icons/60b6557c8c8ab10026e38e25/nurse.svg&quot;,&quot;isPremium&quot;:false,&quot;isOrgIcon&quot;:false,&quot;size&quot;:{&quot;x&quot;:100,&quot;y&quot;:100}},&quot;source&quot;:{&quot;id&quot;:&quot;60b655128c8ab10026e38e0c&quot;,&quot;version&quot;:&quot;1622562167&quot;,&quot;type&quot;:&quot;ASSETS&quot;},&quot;isPremium&quot;:false,&quot;parent&quot;:{&quot;type&quot;:&quot;CHILD&quot;,&quot;parentId&quot;:&quot;9f525da2-ccfd-4550-a9f3-242504da377b&quot;,&quot;order&quot;:&quot;7&quot;}},&quot;14234758-1c8d-43fe-96ee-5ff858404e0f&quot;:{&quot;id&quot;:&quot;14234758-1c8d-43fe-96ee-5ff858404e0f&quot;,&quot;name&quot;:&quot;Physician&quot;,&quot;displayName&quot;:&quot;&quot;,&quot;type&quot;:&quot;FIGURE_OBJECT&quot;,&quot;relativeTransform&quot;:{&quot;translate&quot;:{&quot;x&quot;:-12.512711954032106,&quot;y&quot;:-156.51337026631631},&quot;rotate&quot;:0,&quot;skewX&quot;:0,&quot;scale&quot;:{&quot;x&quot;:0.8123138171490006,&quot;y&quot;:0.8123138171490006}},&quot;image&quot;:{&quot;url&quot;:&quot;https://icons.biorender.com/biorender/60b655ec8c8ab10026e38e49/20210601154602/image/physician.png&quot;,&quot;fallbackUrl&quot;:&quot;https://res.cloudinary.com/dlcjuc3ej/image/upload/v1622562362/bwrnicahjzk6jktgafeu.svg#/keystone/api/icons/60b655ec8c8ab10026e38e49/20210601154602/image/physician.svg#/keystone/api/icons/60b655ec8c8ab10026e38e49/20210601154602/image/physician.svg#/keystone/api/icons/60b655ec8c8ab10026e38e49/20210601154602/image/physician.svg#/keystone/api/icons/60b655ec8c8ab10026e38e49/20210601154602/image/physician.svg#/keystone/api/icons/60b655ec8c8ab10026e38e49/20210601154602/image/physician.svg#/keystone/api/icons/60b655ec8c8ab10026e38e49/20210601154602/image/physician.svg#/keystone/api/icons/60b655ec8c8ab10026e38e49/20210601154602/image/physician.svg&quot;,&quot;isPremium&quot;:false,&quot;isOrgIcon&quot;:false,&quot;size&quot;:{&quot;x&quot;:100,&quot;y&quot;:100}},&quot;source&quot;:{&quot;id&quot;:&quot;60b655ec8c8ab10026e38e49&quot;,&quot;version&quot;:&quot;1622562362&quot;,&quot;type&quot;:&quot;ASSETS&quot;},&quot;isPremium&quot;:false,&quot;parent&quot;:{&quot;type&quot;:&quot;CHILD&quot;,&quot;parentId&quot;:&quot;9f525da2-ccfd-4550-a9f3-242504da377b&quot;,&quot;order&quot;:&quot;3&quot;}},&quot;e904300b-de22-4eae-9d39-359dd5d10eb9&quot;:{&quot;relativeTransform&quot;:{&quot;translate&quot;:{&quot;x&quot;:-173.32956217921685,&quot;y&quot;:-200.83590344462368},&quot;rotate&quot;:-0.29041037362051436,&quot;skewX&quot;:0,&quot;scale&quot;:{&quot;x&quot;:1,&quot;y&quot;:1}},&quot;type&quot;:&quot;FIGURE_OBJECT&quot;,&quot;id&quot;:&quot;e904300b-de22-4eae-9d39-359dd5d10eb9&quot;,&quot;name&quot;:&quot;Line graph (straight, generic)&quot;,&quot;displayName&quot;:&quot;Generic straight line graph&quot;,&quot;opacity&quot;:1,&quot;source&quot;:{&quot;id&quot;:&quot;5d602b7f1332ed0073253ec4&quot;,&quot;type&quot;:&quot;ASSETS&quot;},&quot;pathStyles&quot;:[{&quot;type&quot;:&quot;FILL&quot;,&quot;fillStyle&quot;:&quot;rgb(0,0,0)&quot;}],&quot;isLocked&quot;:false,&quot;parent&quot;:{&quot;type&quot;:&quot;CHILD&quot;,&quot;parentId&quot;:&quot;9f525da2-ccfd-4550-a9f3-242504da377b&quot;,&quot;order&quot;:&quot;8&quot;},&quot;isPremium&quot;:true},&quot;02699c1f-ca29-4837-97b7-962e90347574&quot;:{&quot;type&quot;:&quot;FIGURE_OBJECT&quot;,&quot;id&quot;:&quot;02699c1f-ca29-4837-97b7-962e90347574&quot;,&quot;relativeTransform&quot;:{&quot;translate&quot;:{&quot;x&quot;:6.002842555002621,&quot;y&quot;:-8.2074468253361},&quot;rotate&quot;:3.141592653589793},&quot;opacity&quot;:1,&quot;source&quot;:{&quot;type&quot;:&quot;ASSETS&quot;},&quot;pathStyles&quot;:[{&quot;type&quot;:&quot;FILL&quot;,&quot;fillStyle&quot;:&quot;rgb(0,0,0)&quot;}],&quot;isLocked&quot;:false,&quot;parent&quot;:{&quot;type&quot;:&quot;CHILD&quot;,&quot;parentId&quot;:&quot;e904300b-de22-4eae-9d39-359dd5d10eb9&quot;,&quot;order&quot;:&quot;2&quot;}},&quot;c30ba205-083b-40bf-a26e-c235f8c1d366&quot;:{&quot;type&quot;:&quot;FIGURE_OBJECT&quot;,&quot;id&quot;:&quot;c30ba205-083b-40bf-a26e-c235f8c1d366&quot;,&quot;relativeTransform&quot;:{&quot;translate&quot;:{&quot;x&quot;:-0.37671731052469504,&quot;y&quot;:-0.03527491031334607},&quot;rotate&quot;:-2.4463574384196224e-16},&quot;opacity&quot;:1,&quot;path&quot;:{&quot;type&quot;:&quot;POLY_LINE&quot;,&quot;points&quot;:[{&quot;x&quot;:37.90717937155001,&quot;y&quot;:25.28035239124969},{&quot;x&quot;:23.662556067334027,&quot;y&quot;:17.049539984796297},{&quot;x&quot;:3.649448945708173,&quot;y&quot;:12.34621860968007},{&quot;x&quot;:-17.18772729269045,&quot;y&quot;:-18.225370328575355},{&quot;x&quot;:-37.90717937155001,&quot;y&quot;:-25.28035239124969}],&quot;closed&quot;:false},&quot;pathStyles&quot;:[{&quot;type&quot;:&quot;FILL&quot;,&quot;fillStyle&quot;:&quot;transparent&quot;},{&quot;type&quot;:&quot;STROKE&quot;,&quot;strokeStyle&quot;:&quot;rgba(40,104,179,1)&quot;,&quot;lineWidth&quot;:0.7063449572338514,&quot;lineJoin&quot;:&quot;round&quot;}],&quot;isLocked&quot;:false,&quot;parent&quot;:{&quot;type&quot;:&quot;CHILD&quot;,&quot;parentId&quot;:&quot;02699c1f-ca29-4837-97b7-962e90347574&quot;,&quot;order&quot;:&quot;1&quot;}},&quot;c98f1cb1-19ff-4288-9aca-aab06b760313&quot;:{&quot;type&quot;:&quot;FIGURE_OBJECT&quot;,&quot;id&quot;:&quot;c98f1cb1-19ff-4288-9aca-aab06b760313&quot;,&quot;relativeTransform&quot;:{&quot;translate&quot;:{&quot;x&quot;:23.78028022687301,&quot;y&quot;:17.34349757074109},&quot;rotate&quot;:-2.4463574384196224e-16,&quot;skewX&quot;:8.803199918390052e-19},&quot;opacity&quot;:1,&quot;path&quot;:{&quot;type&quot;:&quot;ELLIPSE&quot;,&quot;size&quot;:{&quot;x&quot;:-2.147083585073105,&quot;y&quot;:2.144509707986531}},&quot;pathStyles&quot;:[{&quot;type&quot;:&quot;FILL&quot;,&quot;fillStyle&quot;:&quot;rgba(40,104,179,1)&quot;},{&quot;type&quot;:&quot;STROKE&quot;,&quot;strokeStyle&quot;:&quot;transparent&quot;,&quot;lineWidth&quot;:0.39575826096874944,&quot;lineJoin&quot;:&quot;round&quot;}],&quot;isLocked&quot;:false,&quot;parent&quot;:{&quot;type&quot;:&quot;CHILD&quot;,&quot;parentId&quot;:&quot;02699c1f-ca29-4837-97b7-962e90347574&quot;,&quot;order&quot;:&quot;2&quot;}},&quot;3350e4bb-8566-4147-8d52-b15bcc5aebdc&quot;:{&quot;type&quot;:&quot;FIGURE_OBJECT&quot;,&quot;id&quot;:&quot;3350e4bb-8566-4147-8d52-b15bcc5aebdc&quot;,&quot;relativeTransform&quot;:{&quot;translate&quot;:{&quot;x&quot;:3.296276467091329,&quot;y&quot;:12.169844058113222},&quot;rotate&quot;:-2.4463574384196224e-16,&quot;skewX&quot;:8.803199918390052e-19},&quot;opacity&quot;:1,&quot;path&quot;:{&quot;type&quot;:&quot;ELLIPSE&quot;,&quot;size&quot;:{&quot;x&quot;:-2.147083585073105,&quot;y&quot;:2.144509707986531}},&quot;pathStyles&quot;:[{&quot;type&quot;:&quot;FILL&quot;,&quot;fillStyle&quot;:&quot;rgba(40,104,179,1)&quot;},{&quot;type&quot;:&quot;STROKE&quot;,&quot;strokeStyle&quot;:&quot;transparent&quot;,&quot;lineWidth&quot;:0.39575826096874944,&quot;lineJoin&quot;:&quot;round&quot;}],&quot;isLocked&quot;:false,&quot;parent&quot;:{&quot;type&quot;:&quot;CHILD&quot;,&quot;parentId&quot;:&quot;02699c1f-ca29-4837-97b7-962e90347574&quot;,&quot;order&quot;:&quot;3&quot;}},&quot;800a6e0b-94e6-4a89-b32c-6412e7bab8a1&quot;:{&quot;type&quot;:&quot;FIGURE_OBJECT&quot;,&quot;id&quot;:&quot;800a6e0b-94e6-4a89-b32c-6412e7bab8a1&quot;,&quot;relativeTransform&quot;:{&quot;translate&quot;:{&quot;x&quot;:-17.658623930846275,&quot;y&quot;:-18.16657881138638},&quot;rotate&quot;:-2.4463574384196224e-16,&quot;skewX&quot;:8.803199918390052e-19},&quot;opacity&quot;:1,&quot;path&quot;:{&quot;type&quot;:&quot;ELLIPSE&quot;,&quot;size&quot;:{&quot;x&quot;:-2.147083585073105,&quot;y&quot;:2.144509707986531}},&quot;pathStyles&quot;:[{&quot;type&quot;:&quot;FILL&quot;,&quot;fillStyle&quot;:&quot;rgba(40,104,179,1)&quot;},{&quot;type&quot;:&quot;STROKE&quot;,&quot;strokeStyle&quot;:&quot;transparent&quot;,&quot;lineWidth&quot;:0.39575826096874944,&quot;lineJoin&quot;:&quot;round&quot;}],&quot;isLocked&quot;:false,&quot;parent&quot;:{&quot;type&quot;:&quot;CHILD&quot;,&quot;parentId&quot;:&quot;02699c1f-ca29-4837-97b7-962e90347574&quot;,&quot;order&quot;:&quot;5&quot;}},&quot;0026f919-89dd-4fa2-a41f-97845fa809f6&quot;:{&quot;type&quot;:&quot;FIGURE_OBJECT&quot;,&quot;id&quot;:&quot;0026f919-89dd-4fa2-a41f-97845fa809f6&quot;,&quot;relativeTransform&quot;:{&quot;translate&quot;:{&quot;x&quot;:-37.90717937155,&quot;y&quot;:-25.33914390843863},&quot;rotate&quot;:-2.4463574384196224e-16,&quot;skewX&quot;:8.803199918390052e-19},&quot;opacity&quot;:1,&quot;path&quot;:{&quot;type&quot;:&quot;ELLIPSE&quot;,&quot;size&quot;:{&quot;x&quot;:-2.147083585073105,&quot;y&quot;:2.144509707986531}},&quot;pathStyles&quot;:[{&quot;type&quot;:&quot;FILL&quot;,&quot;fillStyle&quot;:&quot;rgba(40,104,179,1)&quot;},{&quot;type&quot;:&quot;STROKE&quot;,&quot;strokeStyle&quot;:&quot;transparent&quot;,&quot;lineWidth&quot;:0.39575826096874944,&quot;lineJoin&quot;:&quot;round&quot;}],&quot;isLocked&quot;:false,&quot;parent&quot;:{&quot;type&quot;:&quot;CHILD&quot;,&quot;parentId&quot;:&quot;02699c1f-ca29-4837-97b7-962e90347574&quot;,&quot;order&quot;:&quot;6&quot;}},&quot;f9e32f5f-4a07-42c4-a6a2-2eff84fbf077&quot;:{&quot;type&quot;:&quot;FIGURE_OBJECT&quot;,&quot;id&quot;:&quot;f9e32f5f-4a07-42c4-a6a2-2eff84fbf077&quot;,&quot;relativeTransform&quot;:{&quot;translate&quot;:{&quot;x&quot;:37.90717937155006,&quot;y&quot;:25.339143908438665},&quot;rotate&quot;:-2.4463574384196224e-16,&quot;skewX&quot;:8.803199918390052e-19},&quot;opacity&quot;:1,&quot;path&quot;:{&quot;type&quot;:&quot;ELLIPSE&quot;,&quot;size&quot;:{&quot;x&quot;:-2.147083585073105,&quot;y&quot;:2.144509707986531}},&quot;pathStyles&quot;:[{&quot;type&quot;:&quot;FILL&quot;,&quot;fillStyle&quot;:&quot;rgba(40,104,179,1)&quot;},{&quot;type&quot;:&quot;STROKE&quot;,&quot;strokeStyle&quot;:&quot;transparent&quot;,&quot;lineWidth&quot;:0.39575826096874944,&quot;lineJoin&quot;:&quot;round&quot;}],&quot;isLocked&quot;:false,&quot;parent&quot;:{&quot;type&quot;:&quot;CHILD&quot;,&quot;parentId&quot;:&quot;02699c1f-ca29-4837-97b7-962e90347574&quot;,&quot;order&quot;:&quot;7&quot;}},&quot;99b4f383-2907-4ee7-a772-06275a21a6da&quot;:{&quot;type&quot;:&quot;FIGURE_OBJECT&quot;,&quot;id&quot;:&quot;99b4f383-2907-4ee7-a772-06275a21a6da&quot;,&quot;relativeTransform&quot;:{&quot;translate&quot;:{&quot;x&quot;:1.765701054829151,&quot;y&quot;:-3.960648471886467},&quot;rotate&quot;:0},&quot;opacity&quot;:1,&quot;source&quot;:{&quot;type&quot;:&quot;ASSETS&quot;},&quot;pathStyles&quot;:[{&quot;type&quot;:&quot;FILL&quot;,&quot;fillStyle&quot;:&quot;rgb(0,0,0)&quot;}],&quot;isLocked&quot;:false,&quot;parent&quot;:{&quot;type&quot;:&quot;CHILD&quot;,&quot;parentId&quot;:&quot;e904300b-de22-4eae-9d39-359dd5d10eb9&quot;,&quot;order&quot;:&quot;5&quot;}},&quot;2e4a10a4-925b-4fad-9859-e9d115577434&quot;:{&quot;type&quot;:&quot;FIGURE_OBJECT&quot;,&quot;id&quot;:&quot;2e4a10a4-925b-4fad-9859-e9d115577434&quot;,&quot;relativeTransform&quot;:{&quot;translate&quot;:{&quot;x&quot;:7.576508078785353,&quot;y&quot;:-2.5904306654786087},&quot;rotate&quot;:0},&quot;opacity&quot;:1,&quot;path&quot;:{&quot;type&quot;:&quot;POLY_LINE&quot;,&quot;points&quot;:[{&quot;x&quot;:-43.67916428575623,&quot;y&quot;:-34.12478106212484},{&quot;x&quot;:-43.67916428575623,&quot;y&quot;:34.12478106212484},{&quot;x&quot;:43.67916428575628,&quot;y&quot;:34.12478106212484}],&quot;closed&quot;:false},&quot;pathStyles&quot;:[{&quot;type&quot;:&quot;FILL&quot;,&quot;fillStyle&quot;:&quot;transparent&quot;},{&quot;type&quot;:&quot;STROKE&quot;,&quot;strokeStyle&quot;:&quot;#232323&quot;,&quot;lineWidth&quot;:0.7915165219374989,&quot;lineJoin&quot;:&quot;round&quot;,&quot;dashArray&quot;:[0,0]}],&quot;isLocked&quot;:false,&quot;parent&quot;:{&quot;type&quot;:&quot;CHILD&quot;,&quot;parentId&quot;:&quot;99b4f383-2907-4ee7-a772-06275a21a6da&quot;,&quot;order&quot;:&quot;02&quot;}},&quot;4a3270ee-9adb-4bc3-9bae-30b64ce96cff&quot;:{&quot;type&quot;:&quot;FIGURE_OBJECT&quot;,&quot;id&quot;:&quot;4a3270ee-9adb-4bc3-9bae-30b64ce96cff&quot;,&quot;relativeTransform&quot;:{&quot;translate&quot;:{&quot;x&quot;:-21.851250724161837,&quot;y&quot;:32.73214535084075},&quot;rotate&quot;:0},&quot;opacity&quot;:1,&quot;path&quot;:{&quot;type&quot;:&quot;POLY_LINE&quot;,&quot;points&quot;:[{&quot;x&quot;:0,&quot;y&quot;:1.297025006978915},{&quot;x&quot;:0,&quot;y&quot;:-1.297025006978915}],&quot;closed&quot;:false},&quot;pathStyles&quot;:[{&quot;type&quot;:&quot;FILL&quot;,&quot;fillStyle&quot;:&quot;transparent&quot;},{&quot;type&quot;:&quot;STROKE&quot;,&quot;strokeStyle&quot;:&quot;#232323&quot;,&quot;lineWidth&quot;:0.22322600174772178,&quot;lineJoin&quot;:&quot;round&quot;,&quot;dashArray&quot;:[0,0]}],&quot;isLocked&quot;:false,&quot;parent&quot;:{&quot;type&quot;:&quot;CHILD&quot;,&quot;parentId&quot;:&quot;99b4f383-2907-4ee7-a772-06275a21a6da&quot;,&quot;order&quot;:&quot;05&quot;}},&quot;8b19c42c-d61b-494e-b755-efaf7e2395a5&quot;:{&quot;type&quot;:&quot;FIGURE_OBJECT&quot;,&quot;id&quot;:&quot;8b19c42c-d61b-494e-b755-efaf7e2395a5&quot;,&quot;relativeTransform&quot;:{&quot;translate&quot;:{&quot;x&quot;:-1.6812287566889625,&quot;y&quot;:32.7321453508407},&quot;rotate&quot;:0},&quot;opacity&quot;:1,&quot;path&quot;:{&quot;type&quot;:&quot;POLY_LINE&quot;,&quot;points&quot;:[{&quot;x&quot;:0,&quot;y&quot;:1.297025006978915},{&quot;x&quot;:0,&quot;y&quot;:-1.297025006978915}],&quot;closed&quot;:false},&quot;pathStyles&quot;:[{&quot;type&quot;:&quot;FILL&quot;,&quot;fillStyle&quot;:&quot;transparent&quot;},{&quot;type&quot;:&quot;STROKE&quot;,&quot;strokeStyle&quot;:&quot;#232323&quot;,&quot;lineWidth&quot;:0.22322600174772178,&quot;lineJoin&quot;:&quot;round&quot;,&quot;dashArray&quot;:[0,0]}],&quot;isLocked&quot;:false,&quot;parent&quot;:{&quot;type&quot;:&quot;CHILD&quot;,&quot;parentId&quot;:&quot;99b4f383-2907-4ee7-a772-06275a21a6da&quot;,&quot;order&quot;:&quot;07&quot;}},&quot;e9b79c5a-9d72-4a74-97f8-94284f4a84a8&quot;:{&quot;type&quot;:&quot;FIGURE_OBJECT&quot;,&quot;id&quot;:&quot;e9b79c5a-9d72-4a74-97f8-94284f4a84a8&quot;,&quot;relativeTransform&quot;:{&quot;translate&quot;:{&quot;x&quot;:19.241599693482364,&quot;y&quot;:32.7321453508407},&quot;rotate&quot;:0},&quot;opacity&quot;:1,&quot;path&quot;:{&quot;type&quot;:&quot;POLY_LINE&quot;,&quot;points&quot;:[{&quot;x&quot;:0,&quot;y&quot;:1.297025006978915},{&quot;x&quot;:0,&quot;y&quot;:-1.297025006978915}],&quot;closed&quot;:false},&quot;pathStyles&quot;:[{&quot;type&quot;:&quot;FILL&quot;,&quot;fillStyle&quot;:&quot;transparent&quot;},{&quot;type&quot;:&quot;STROKE&quot;,&quot;strokeStyle&quot;:&quot;#232323&quot;,&quot;lineWidth&quot;:0.22322600174772178,&quot;lineJoin&quot;:&quot;round&quot;,&quot;dashArray&quot;:[0,0]}],&quot;isLocked&quot;:false,&quot;parent&quot;:{&quot;type&quot;:&quot;CHILD&quot;,&quot;parentId&quot;:&quot;99b4f383-2907-4ee7-a772-06275a21a6da&quot;,&quot;order&quot;:&quot;1&quot;}},&quot;0e8a39f7-b5e5-455f-9749-6ebdb7f5fc1e&quot;:{&quot;type&quot;:&quot;FIGURE_OBJECT&quot;,&quot;id&quot;:&quot;0e8a39f7-b5e5-455f-9749-6ebdb7f5fc1e&quot;,&quot;relativeTransform&quot;:{&quot;translate&quot;:{&quot;x&quot;:39.41162166095519,&quot;y&quot;:32.7321453508407},&quot;rotate&quot;:0},&quot;opacity&quot;:1,&quot;path&quot;:{&quot;type&quot;:&quot;POLY_LINE&quot;,&quot;points&quot;:[{&quot;x&quot;:0,&quot;y&quot;:1.297025006978915},{&quot;x&quot;:0,&quot;y&quot;:-1.297025006978915}],&quot;closed&quot;:false},&quot;pathStyles&quot;:[{&quot;type&quot;:&quot;FILL&quot;,&quot;fillStyle&quot;:&quot;transparent&quot;},{&quot;type&quot;:&quot;STROKE&quot;,&quot;strokeStyle&quot;:&quot;#232323&quot;,&quot;lineWidth&quot;:0.22322600174772178,&quot;lineJoin&quot;:&quot;round&quot;,&quot;dashArray&quot;:[0,0]}],&quot;isLocked&quot;:false,&quot;parent&quot;:{&quot;type&quot;:&quot;CHILD&quot;,&quot;parentId&quot;:&quot;99b4f383-2907-4ee7-a772-06275a21a6da&quot;,&quot;order&quot;:&quot;12&quot;}},&quot;fc5a5ef6-708e-4959-bc39-5d68f6aa9225&quot;:{&quot;type&quot;:&quot;FIGURE_OBJECT&quot;,&quot;id&quot;:&quot;fc5a5ef6-708e-4959-bc39-5d68f6aa9225&quot;,&quot;relativeTransform&quot;:{&quot;translate&quot;:{&quot;x&quot;:-37.44623124313159,&quot;y&quot;:-30.92500015037605},&quot;rotate&quot;:0},&quot;opacity&quot;:1,&quot;path&quot;:{&quot;type&quot;:&quot;POLY_LINE&quot;,&quot;points&quot;:[{&quot;x&quot;:-1.2400115910753373,&quot;y&quot;:0},{&quot;x&quot;:1.2400115910753373,&quot;y&quot;:0}],&quot;closed&quot;:false},&quot;pathStyles&quot;:[{&quot;type&quot;:&quot;FILL&quot;,&quot;fillStyle&quot;:&quot;transparent&quot;},{&quot;type&quot;:&quot;STROKE&quot;,&quot;strokeStyle&quot;:&quot;#232323&quot;,&quot;lineWidth&quot;:0.1775843490585693,&quot;lineJoin&quot;:&quot;round&quot;,&quot;dashArray&quot;:[0,0]}],&quot;isLocked&quot;:false,&quot;parent&quot;:{&quot;type&quot;:&quot;CHILD&quot;,&quot;parentId&quot;:&quot;99b4f383-2907-4ee7-a772-06275a21a6da&quot;,&quot;order&quot;:&quot;15&quot;}},&quot;45989ddd-e8da-4823-987a-a2e23f29037e&quot;:{&quot;type&quot;:&quot;FIGURE_OBJECT&quot;,&quot;id&quot;:&quot;45989ddd-e8da-4823-987a-a2e23f29037e&quot;,&quot;relativeTransform&quot;:{&quot;translate&quot;:{&quot;x&quot;:-37.44623124313159,&quot;y&quot;:-18.358020737647603},&quot;rotate&quot;:0},&quot;opacity&quot;:1,&quot;path&quot;:{&quot;type&quot;:&quot;POLY_LINE&quot;,&quot;points&quot;:[{&quot;x&quot;:-1.2400115910753597,&quot;y&quot;:0},{&quot;x&quot;:1.2400115910753597,&quot;y&quot;:0}],&quot;closed&quot;:false},&quot;pathStyles&quot;:[{&quot;type&quot;:&quot;FILL&quot;,&quot;fillStyle&quot;:&quot;transparent&quot;},{&quot;type&quot;:&quot;STROKE&quot;,&quot;strokeStyle&quot;:&quot;#232323&quot;,&quot;lineWidth&quot;:0.1775843490585693,&quot;lineJoin&quot;:&quot;round&quot;,&quot;dashArray&quot;:[0,0]}],&quot;isLocked&quot;:false,&quot;parent&quot;:{&quot;type&quot;:&quot;CHILD&quot;,&quot;parentId&quot;:&quot;99b4f383-2907-4ee7-a772-06275a21a6da&quot;,&quot;order&quot;:&quot;2&quot;}},&quot;32967995-6ddb-4075-ba8f-4ff3835e9cd6&quot;:{&quot;type&quot;:&quot;FIGURE_OBJECT&quot;,&quot;id&quot;:&quot;32967995-6ddb-4075-ba8f-4ff3835e9cd6&quot;,&quot;relativeTransform&quot;:{&quot;translate&quot;:{&quot;x&quot;:-37.44623124313159,&quot;y&quot;:-5.039137290252739},&quot;rotate&quot;:0},&quot;opacity&quot;:1,&quot;path&quot;:{&quot;type&quot;:&quot;POLY_LINE&quot;,&quot;points&quot;:[{&quot;x&quot;:-1.2400115910753597,&quot;y&quot;:0},{&quot;x&quot;:1.2400115910753597,&quot;y&quot;:0}],&quot;closed&quot;:false},&quot;pathStyles&quot;:[{&quot;type&quot;:&quot;FILL&quot;,&quot;fillStyle&quot;:&quot;transparent&quot;},{&quot;type&quot;:&quot;STROKE&quot;,&quot;strokeStyle&quot;:&quot;#232323&quot;,&quot;lineWidth&quot;:0.1775843490585693,&quot;lineJoin&quot;:&quot;round&quot;,&quot;dashArray&quot;:[0,0]}],&quot;isLocked&quot;:false,&quot;parent&quot;:{&quot;type&quot;:&quot;CHILD&quot;,&quot;parentId&quot;:&quot;99b4f383-2907-4ee7-a772-06275a21a6da&quot;,&quot;order&quot;:&quot;22&quot;}},&quot;fa225a63-a079-44f8-bd74-a15ae49ad457&quot;:{&quot;type&quot;:&quot;FIGURE_OBJECT&quot;,&quot;id&quot;:&quot;fa225a63-a079-44f8-bd74-a15ae49ad457&quot;,&quot;relativeTransform&quot;:{&quot;translate&quot;:{&quot;x&quot;:-37.44623124313159,&quot;y&quot;:8.279746157141945},&quot;rotate&quot;:0},&quot;opacity&quot;:1,&quot;path&quot;:{&quot;type&quot;:&quot;POLY_LINE&quot;,&quot;points&quot;:[{&quot;x&quot;:-1.2400115910753373,&quot;y&quot;:0},{&quot;x&quot;:1.2400115910753373,&quot;y&quot;:0}],&quot;closed&quot;:false},&quot;pathStyles&quot;:[{&quot;type&quot;:&quot;FILL&quot;,&quot;fillStyle&quot;:&quot;transparent&quot;},{&quot;type&quot;:&quot;STROKE&quot;,&quot;strokeStyle&quot;:&quot;#232323&quot;,&quot;lineWidth&quot;:0.1775843490585693,&quot;lineJoin&quot;:&quot;round&quot;,&quot;dashArray&quot;:[0,0]}],&quot;isLocked&quot;:false,&quot;parent&quot;:{&quot;type&quot;:&quot;CHILD&quot;,&quot;parentId&quot;:&quot;99b4f383-2907-4ee7-a772-06275a21a6da&quot;,&quot;order&quot;:&quot;25&quot;}},&quot;abb5102d-6fe1-4659-8867-e8fa637e6cf3&quot;:{&quot;type&quot;:&quot;FIGURE_OBJECT&quot;,&quot;id&quot;:&quot;abb5102d-6fe1-4659-8867-e8fa637e6cf3&quot;,&quot;relativeTransform&quot;:{&quot;translate&quot;:{&quot;x&quot;:-37.44623124313159,&quot;y&quot;:20.84672556987048},&quot;rotate&quot;:0},&quot;opacity&quot;:1,&quot;path&quot;:{&quot;type&quot;:&quot;POLY_LINE&quot;,&quot;points&quot;:[{&quot;x&quot;:-1.2400115910753373,&quot;y&quot;:0},{&quot;x&quot;:1.2400115910753373,&quot;y&quot;:0}],&quot;closed&quot;:false},&quot;pathStyles&quot;:[{&quot;type&quot;:&quot;FILL&quot;,&quot;fillStyle&quot;:&quot;transparent&quot;},{&quot;type&quot;:&quot;STROKE&quot;,&quot;strokeStyle&quot;:&quot;#232323&quot;,&quot;lineWidth&quot;:0.1775843490585693,&quot;lineJoin&quot;:&quot;round&quot;,&quot;dashArray&quot;:[0,0]}],&quot;isLocked&quot;:false,&quot;parent&quot;:{&quot;type&quot;:&quot;CHILD&quot;,&quot;parentId&quot;:&quot;99b4f383-2907-4ee7-a772-06275a21a6da&quot;,&quot;order&quot;:&quot;3&quot;}},&quot;58d643d8-950b-4f34-aed0-c5a542769c03&quot;:{&quot;type&quot;:&quot;FIGURE_OBJECT&quot;,&quot;id&quot;:&quot;58d643d8-950b-4f34-aed0-c5a542769c03&quot;,&quot;relativeTransform&quot;:{&quot;translate&quot;:{&quot;x&quot;:8.451504697339933,&quot;y&quot;:42.952529674638264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4.749099131624993,&quot;color&quot;:&quot;#232323&quot;,&quot;fontWeight&quot;:&quot;normal&quot;,&quot;fontStyle&quot;:&quot;normal&quot;,&quot;decoration&quot;:&quot;none&quot;,&quot;script&quot;:&quot;none&quot;},&quot;range&quot;:[0,5]}],&quot;text&quot;:&quot;x axis&quot;,&quot;baseStyle&quot;:{&quot;fontFamily&quot;:&quot;Roboto&quot;,&quot;fontSize&quot;:4.749099131624993,&quot;color&quot;:&quot;#232323&quot;,&quot;fontWeight&quot;:&quot;normal&quot;,&quot;fontStyle&quot;:&quot;normal&quot;,&quot;decoration&quot;:&quot;none&quot;,&quot;script&quot;:&quot;none&quot;}}],&quot;verticalAlign&quot;:&quot;TOP&quot;},&quot;size&quot;:{&quot;x&quot;:28.10477535407628,&quot;y&quot;:5.533973684067051},&quot;targetSize&quot;:{&quot;x&quot;:28.10477535407628,&quot;y&quot;:5.533973684067051},&quot;format&quot;:&quot;BETTER_TEXT&quot;,&quot;verticalAlign&quot;:&quot;TOP&quot;},&quot;isLocked&quot;:false,&quot;parent&quot;:{&quot;type&quot;:&quot;CHILD&quot;,&quot;parentId&quot;:&quot;99b4f383-2907-4ee7-a772-06275a21a6da&quot;,&quot;order&quot;:&quot;35&quot;}},&quot;43b3bc6b-bc34-4ba4-8444-3b2b92a4d4ad&quot;:{&quot;type&quot;:&quot;FIGURE_OBJECT&quot;,&quot;id&quot;:&quot;43b3bc6b-bc34-4ba4-8444-3b2b92a4d4ad&quot;,&quot;relativeTransform&quot;:{&quot;translate&quot;:{&quot;x&quot;:-48.968189616142254,&quot;y&quot;:1.3601704505558145},&quot;rotate&quot;:-1.5707963267948966,&quot;skewX&quot;:1.4707240167700016e-19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4.749099131624993,&quot;color&quot;:&quot;#232323&quot;,&quot;fontWeight&quot;:&quot;normal&quot;,&quot;fontStyle&quot;:&quot;normal&quot;,&quot;decoration&quot;:&quot;none&quot;,&quot;script&quot;:&quot;none&quot;},&quot;range&quot;:[0,5]}],&quot;text&quot;:&quot;y axis&quot;,&quot;baseStyle&quot;:{&quot;fontFamily&quot;:&quot;Roboto&quot;,&quot;fontSize&quot;:4.749099131624993,&quot;color&quot;:&quot;#232323&quot;,&quot;fontWeight&quot;:&quot;normal&quot;,&quot;fontStyle&quot;:&quot;normal&quot;,&quot;decoration&quot;:&quot;none&quot;,&quot;script&quot;:&quot;none&quot;}}],&quot;verticalAlign&quot;:&quot;TOP&quot;},&quot;size&quot;:{&quot;x&quot;:28.071083960871995,&quot;y&quot;:5.540615653562492},&quot;targetSize&quot;:{&quot;x&quot;:28.071083960871995,&quot;y&quot;:5.540615653562492},&quot;format&quot;:&quot;BETTER_TEXT&quot;,&quot;verticalAlign&quot;:&quot;TOP&quot;},&quot;isLocked&quot;:false,&quot;parent&quot;:{&quot;type&quot;:&quot;CHILD&quot;,&quot;parentId&quot;:&quot;99b4f383-2907-4ee7-a772-06275a21a6da&quot;,&quot;order&quot;:&quot;4&quot;}},&quot;44b36fee-ee6c-4102-bef3-1f030d4fe5a6&quot;:{&quot;type&quot;:&quot;FIGURE_OBJECT&quot;,&quot;id&quot;:&quot;44b36fee-ee6c-4102-bef3-1f030d4fe5a6&quot;,&quot;relativeTransform&quot;:{&quot;translate&quot;:{&quot;x&quot;:-42.64218997700376,&quot;y&quot;:31.35151321931373},&quot;rotate&quot;:0},&quot;opacity&quot;:1,&quot;pathStyles&quot;:[{&quot;type&quot;:&quot;FILL&quot;,&quot;fillStyle&quot;:&quot;#232323&quot;}],&quot;text&quot;:{&quot;textData&quot;:{&quot;lineSpacing&quot;:&quot;normal&quot;,&quot;alignment&quot;:&quot;right&quot;,&quot;lines&quot;:[{&quot;runs&quot;:[{&quot;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,&quot;range&quot;:[0,0]}],&quot;text&quot;:&quot;0&quot;,&quot;base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}],&quot;verticalAlign&quot;:&quot;TOP&quot;},&quot;size&quot;:{&quot;x&quot;:6.49390101009445,&quot;y&quot;:4.348122180338398},&quot;targetSize&quot;:{&quot;x&quot;:6.49390101009445,&quot;y&quot;:4.348122180338398},&quot;format&quot;:&quot;BETTER_TEXT&quot;,&quot;verticalAlign&quot;:&quot;TOP&quot;},&quot;isLocked&quot;:false,&quot;parent&quot;:{&quot;type&quot;:&quot;CHILD&quot;,&quot;parentId&quot;:&quot;99b4f383-2907-4ee7-a772-06275a21a6da&quot;,&quot;order&quot;:&quot;5&quot;}},&quot;e04355a3-37de-4c80-8613-3a573aa89534&quot;:{&quot;type&quot;:&quot;FIGURE_OBJECT&quot;,&quot;id&quot;:&quot;e04355a3-37de-4c80-8613-3a573aa89534&quot;,&quot;relativeTransform&quot;:{&quot;translate&quot;:{&quot;x&quot;:-42.64218997700376,&quot;y&quot;:21.05665045999989},&quot;rotate&quot;:0},&quot;opacity&quot;:1,&quot;pathStyles&quot;:[{&quot;type&quot;:&quot;FILL&quot;,&quot;fillStyle&quot;:&quot;#232323&quot;}],&quot;text&quot;:{&quot;textData&quot;:{&quot;lineSpacing&quot;:&quot;normal&quot;,&quot;alignment&quot;:&quot;right&quot;,&quot;lines&quot;:[{&quot;runs&quot;:[{&quot;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,&quot;range&quot;:[0,0]}],&quot;text&quot;:&quot;5&quot;,&quot;base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}],&quot;verticalAlign&quot;:&quot;TOP&quot;},&quot;size&quot;:{&quot;x&quot;:6.49390101009445,&quot;y&quot;:4.348122180338398},&quot;targetSize&quot;:{&quot;x&quot;:6.49390101009445,&quot;y&quot;:4.348122180338398},&quot;format&quot;:&quot;BETTER_TEXT&quot;,&quot;verticalAlign&quot;:&quot;TOP&quot;},&quot;isLocked&quot;:false,&quot;parent&quot;:{&quot;type&quot;:&quot;CHILD&quot;,&quot;parentId&quot;:&quot;99b4f383-2907-4ee7-a772-06275a21a6da&quot;,&quot;order&quot;:&quot;52&quot;}},&quot;7c6810cb-16fd-46d3-84a1-2117ccb08a1d&quot;:{&quot;type&quot;:&quot;FIGURE_OBJECT&quot;,&quot;id&quot;:&quot;7c6810cb-16fd-46d3-84a1-2117ccb08a1d&quot;,&quot;relativeTransform&quot;:{&quot;translate&quot;:{&quot;x&quot;:-42.64218997700376,&quot;y&quot;:8.274281870674262},&quot;rotate&quot;:0},&quot;opacity&quot;:1,&quot;pathStyles&quot;:[{&quot;type&quot;:&quot;FILL&quot;,&quot;fillStyle&quot;:&quot;#232323&quot;}],&quot;text&quot;:{&quot;textData&quot;:{&quot;lineSpacing&quot;:&quot;normal&quot;,&quot;alignment&quot;:&quot;right&quot;,&quot;lines&quot;:[{&quot;runs&quot;:[{&quot;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,&quot;range&quot;:[0,1]}],&quot;text&quot;:&quot;10&quot;,&quot;base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}],&quot;verticalAlign&quot;:&quot;TOP&quot;},&quot;size&quot;:{&quot;x&quot;:6.49390101009445,&quot;y&quot;:4.348122180338398},&quot;targetSize&quot;:{&quot;x&quot;:6.49390101009445,&quot;y&quot;:4.348122180338398},&quot;format&quot;:&quot;BETTER_TEXT&quot;,&quot;verticalAlign&quot;:&quot;TOP&quot;},&quot;isLocked&quot;:false,&quot;parent&quot;:{&quot;type&quot;:&quot;CHILD&quot;,&quot;parentId&quot;:&quot;99b4f383-2907-4ee7-a772-06275a21a6da&quot;,&quot;order&quot;:&quot;55&quot;}},&quot;71859330-bf1c-475e-b241-ba437ceaabfa&quot;:{&quot;type&quot;:&quot;FIGURE_OBJECT&quot;,&quot;id&quot;:&quot;71859330-bf1c-475e-b241-ba437ceaabfa&quot;,&quot;relativeTransform&quot;:{&quot;translate&quot;:{&quot;x&quot;:-42.64218997700376,&quot;y&quot;:-5.259990753317518},&quot;rotate&quot;:0},&quot;opacity&quot;:1,&quot;pathStyles&quot;:[{&quot;type&quot;:&quot;FILL&quot;,&quot;fillStyle&quot;:&quot;#232323&quot;}],&quot;text&quot;:{&quot;textData&quot;:{&quot;lineSpacing&quot;:&quot;normal&quot;,&quot;alignment&quot;:&quot;right&quot;,&quot;lines&quot;:[{&quot;runs&quot;:[{&quot;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,&quot;range&quot;:[0,1]}],&quot;text&quot;:&quot;15&quot;,&quot;base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}],&quot;verticalAlign&quot;:&quot;TOP&quot;},&quot;size&quot;:{&quot;x&quot;:6.49390101009445,&quot;y&quot;:4.348122180338398},&quot;targetSize&quot;:{&quot;x&quot;:6.49390101009445,&quot;y&quot;:4.348122180338398},&quot;format&quot;:&quot;BETTER_TEXT&quot;,&quot;verticalAlign&quot;:&quot;TOP&quot;},&quot;isLocked&quot;:false,&quot;parent&quot;:{&quot;type&quot;:&quot;CHILD&quot;,&quot;parentId&quot;:&quot;99b4f383-2907-4ee7-a772-06275a21a6da&quot;,&quot;order&quot;:&quot;6&quot;}},&quot;7b385570-85d6-464c-8d34-c255d4564328&quot;:{&quot;type&quot;:&quot;FIGURE_OBJECT&quot;,&quot;id&quot;:&quot;7b385570-85d6-464c-8d34-c255d4564328&quot;,&quot;relativeTransform&quot;:{&quot;translate&quot;:{&quot;x&quot;:-42.64218997700376,&quot;y&quot;:-18.04235934264315},&quot;rotate&quot;:0},&quot;opacity&quot;:1,&quot;pathStyles&quot;:[{&quot;type&quot;:&quot;FILL&quot;,&quot;fillStyle&quot;:&quot;#232323&quot;}],&quot;text&quot;:{&quot;textData&quot;:{&quot;lineSpacing&quot;:&quot;normal&quot;,&quot;alignment&quot;:&quot;right&quot;,&quot;lines&quot;:[{&quot;runs&quot;:[{&quot;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,&quot;range&quot;:[0,1]}],&quot;text&quot;:&quot;20&quot;,&quot;base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}],&quot;verticalAlign&quot;:&quot;TOP&quot;},&quot;size&quot;:{&quot;x&quot;:6.49390101009445,&quot;y&quot;:4.348122180338398},&quot;targetSize&quot;:{&quot;x&quot;:6.49390101009445,&quot;y&quot;:4.348122180338398},&quot;format&quot;:&quot;BETTER_TEXT&quot;,&quot;verticalAlign&quot;:&quot;TOP&quot;},&quot;isLocked&quot;:false,&quot;parent&quot;:{&quot;type&quot;:&quot;CHILD&quot;,&quot;parentId&quot;:&quot;99b4f383-2907-4ee7-a772-06275a21a6da&quot;,&quot;order&quot;:&quot;62&quot;}},&quot;1e689937-e0fd-468f-b629-5884f7193f81&quot;:{&quot;type&quot;:&quot;FIGURE_OBJECT&quot;,&quot;id&quot;:&quot;1e689937-e0fd-468f-b629-5884f7193f81&quot;,&quot;relativeTransform&quot;:{&quot;translate&quot;:{&quot;x&quot;:-42.64218997700376,&quot;y&quot;:-30.323458575524707},&quot;rotate&quot;:0},&quot;opacity&quot;:1,&quot;pathStyles&quot;:[{&quot;type&quot;:&quot;FILL&quot;,&quot;fillStyle&quot;:&quot;#232323&quot;}],&quot;text&quot;:{&quot;textData&quot;:{&quot;lineSpacing&quot;:&quot;normal&quot;,&quot;alignment&quot;:&quot;right&quot;,&quot;lines&quot;:[{&quot;runs&quot;:[{&quot;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,&quot;range&quot;:[0,1]}],&quot;text&quot;:&quot;25&quot;,&quot;base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}],&quot;verticalAlign&quot;:&quot;TOP&quot;},&quot;size&quot;:{&quot;x&quot;:6.49390101009445,&quot;y&quot;:4.348122180338398},&quot;targetSize&quot;:{&quot;x&quot;:6.49390101009445,&quot;y&quot;:4.348122180338398},&quot;format&quot;:&quot;BETTER_TEXT&quot;,&quot;verticalAlign&quot;:&quot;TOP&quot;},&quot;isLocked&quot;:false,&quot;parent&quot;:{&quot;type&quot;:&quot;CHILD&quot;,&quot;parentId&quot;:&quot;99b4f383-2907-4ee7-a772-06275a21a6da&quot;,&quot;order&quot;:&quot;65&quot;}},&quot;7c11f38d-43b0-4748-87ab-f0264523a58f&quot;:{&quot;type&quot;:&quot;FIGURE_OBJECT&quot;,&quot;id&quot;:&quot;7c11f38d-43b0-4748-87ab-f0264523a58f&quot;,&quot;relativeTransform&quot;:{&quot;translate&quot;:{&quot;x&quot;:-22.050268518313853,&quot;y&quot;:36.86547614019921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,&quot;range&quot;:[0,2]}],&quot;text&quot;:&quot;0.1&quot;,&quot;base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}],&quot;verticalAlign&quot;:&quot;TOP&quot;},&quot;size&quot;:{&quot;x&quot;:5.520580896359755,&quot;y&quot;:4.348122180338398},&quot;targetSize&quot;:{&quot;x&quot;:5.520580896359755,&quot;y&quot;:4.348122180338398},&quot;format&quot;:&quot;BETTER_TEXT&quot;,&quot;verticalAlign&quot;:&quot;TOP&quot;},&quot;isLocked&quot;:false,&quot;parent&quot;:{&quot;type&quot;:&quot;CHILD&quot;,&quot;parentId&quot;:&quot;99b4f383-2907-4ee7-a772-06275a21a6da&quot;,&quot;order&quot;:&quot;7&quot;}},&quot;37f7f0ea-9dc6-44d4-93cc-c28bf738a508&quot;:{&quot;type&quot;:&quot;FIGURE_OBJECT&quot;,&quot;id&quot;:&quot;37f7f0ea-9dc6-44d4-93cc-c28bf738a508&quot;,&quot;relativeTransform&quot;:{&quot;translate&quot;:{&quot;x&quot;:-1.9754289796879694,&quot;y&quot;:36.67481764757455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,&quot;range&quot;:[0,2]}],&quot;text&quot;:&quot;0.2&quot;,&quot;base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}],&quot;verticalAlign&quot;:&quot;TOP&quot;},&quot;size&quot;:{&quot;x&quot;:5.520580896359755,&quot;y&quot;:4.348122180338398},&quot;targetSize&quot;:{&quot;x&quot;:5.520580896359755,&quot;y&quot;:4.348122180338398},&quot;format&quot;:&quot;BETTER_TEXT&quot;,&quot;verticalAlign&quot;:&quot;TOP&quot;},&quot;isLocked&quot;:false,&quot;parent&quot;:{&quot;type&quot;:&quot;CHILD&quot;,&quot;parentId&quot;:&quot;99b4f383-2907-4ee7-a772-06275a21a6da&quot;,&quot;order&quot;:&quot;72&quot;}},&quot;aa8f3222-a3fb-42b6-88f2-e133db605626&quot;:{&quot;type&quot;:&quot;FIGURE_OBJECT&quot;,&quot;id&quot;:&quot;aa8f3222-a3fb-42b6-88f2-e133db605626&quot;,&quot;relativeTransform&quot;:{&quot;translate&quot;:{&quot;x&quot;:19.354088030102076,&quot;y&quot;:37.176087004018626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,&quot;range&quot;:[0,2]}],&quot;text&quot;:&quot;0.3&quot;,&quot;base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}],&quot;verticalAlign&quot;:&quot;TOP&quot;},&quot;size&quot;:{&quot;x&quot;:5.520580896359755,&quot;y&quot;:4.348122180338398},&quot;targetSize&quot;:{&quot;x&quot;:5.520580896359755,&quot;y&quot;:4.348122180338398},&quot;format&quot;:&quot;BETTER_TEXT&quot;,&quot;verticalAlign&quot;:&quot;TOP&quot;},&quot;isLocked&quot;:false,&quot;parent&quot;:{&quot;type&quot;:&quot;CHILD&quot;,&quot;parentId&quot;:&quot;99b4f383-2907-4ee7-a772-06275a21a6da&quot;,&quot;order&quot;:&quot;75&quot;}},&quot;50936869-79cb-4967-b19d-285c5f0be9bd&quot;:{&quot;type&quot;:&quot;FIGURE_OBJECT&quot;,&quot;id&quot;:&quot;50936869-79cb-4967-b19d-285c5f0be9bd&quot;,&quot;relativeTransform&quot;:{&quot;translate&quot;:{&quot;x&quot;:39.17799207449513,&quot;y&quot;:36.92545232579654},&quot;rotate&quot;:0},&quot;opacity&quot;:1,&quot;pathStyles&quot;:[{&quot;type&quot;:&quot;FILL&quot;,&quot;fillStyle&quot;:&quot;#232323&quot;}],&quot;text&quot;:{&quot;textData&quot;:{&quot;lineSpacing&quot;:&quot;normal&quot;,&quot;alignment&quot;:&quot;center&quot;,&quot;lines&quot;:[{&quot;runs&quot;:[{&quot;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,&quot;range&quot;:[0,2]}],&quot;text&quot;:&quot;0.4&quot;,&quot;baseStyle&quot;:{&quot;fontFamily&quot;:&quot;Roboto&quot;,&quot;fontSize&quot;:3.6937437690416615,&quot;color&quot;:&quot;#232323&quot;,&quot;fontWeight&quot;:&quot;normal&quot;,&quot;fontStyle&quot;:&quot;normal&quot;,&quot;decoration&quot;:&quot;none&quot;,&quot;script&quot;:&quot;none&quot;}}],&quot;verticalAlign&quot;:&quot;TOP&quot;},&quot;size&quot;:{&quot;x&quot;:5.520580896359755,&quot;y&quot;:4.348122180338398},&quot;targetSize&quot;:{&quot;x&quot;:5.520580896359755,&quot;y&quot;:4.348122180338398},&quot;format&quot;:&quot;BETTER_TEXT&quot;,&quot;verticalAlign&quot;:&quot;TOP&quot;},&quot;isLocked&quot;:false,&quot;parent&quot;:{&quot;type&quot;:&quot;CHILD&quot;,&quot;parentId&quot;:&quot;99b4f383-2907-4ee7-a772-06275a21a6da&quot;,&quot;order&quot;:&quot;8&quot;}},&quot;faeb365d-af2d-4c2d-b8b4-be91aad1885f&quot;:{&quot;type&quot;:&quot;FIGURE_OBJECT&quot;,&quot;id&quot;:&quot;faeb365d-af2d-4c2d-b8b4-be91aad1885f&quot;,&quot;relativeTransform&quot;:{&quot;translate&quot;:{&quot;x&quot;:-37.67047854026741,&quot;y&quot;:31.412218124185586},&quot;rotate&quot;:0},&quot;opacity&quot;:1,&quot;path&quot;:{&quot;type&quot;:&quot;POLY_LINE&quot;,&quot;points&quot;:[{&quot;x&quot;:-1.2400115910753373,&quot;y&quot;:0},{&quot;x&quot;:1.2400115910753373,&quot;y&quot;:0}],&quot;closed&quot;:false},&quot;pathStyles&quot;:[{&quot;type&quot;:&quot;FILL&quot;,&quot;fillStyle&quot;:&quot;transparent&quot;},{&quot;type&quot;:&quot;STROKE&quot;,&quot;strokeStyle&quot;:&quot;#232323&quot;,&quot;lineWidth&quot;:0.1775843490585693,&quot;lineJoin&quot;:&quot;round&quot;,&quot;dashArray&quot;:[0,0]}],&quot;isLocked&quot;:false,&quot;parent&quot;:{&quot;type&quot;:&quot;CHILD&quot;,&quot;parentId&quot;:&quot;99b4f383-2907-4ee7-a772-06275a21a6da&quot;,&quot;order&quot;:&quot;9&quot;}},&quot;c3ed7cc4-1d3b-45f3-bb60-3107eb5cc066&quot;:{&quot;id&quot;:&quot;c3ed7cc4-1d3b-45f3-bb60-3107eb5cc066&quot;,&quot;name&quot;:&quot;Person (single)&quot;,&quot;displayName&quot;:&quot;&quot;,&quot;type&quot;:&quot;FIGURE_OBJECT&quot;,&quot;relativeTransform&quot;:{&quot;translate&quot;:{&quot;x&quot;:-247.23696158717007,&quot;y&quot;:-76.38225258591191},&quot;rotate&quot;:0,&quot;skewX&quot;:0,&quot;scale&quot;:{&quot;x&quot;:0.6406820500009576,&quot;y&quot;:0.6406820500009576}},&quot;image&quot;:{&quot;url&quot;:&quot;https://icons.biorender.com/biorender/6331c559826b850021a51f38/20220926153046/image/person-single-01.png&quot;,&quot;fallbackUrl&quot;:&quot;https://res.cloudinary.com/dlcjuc3ej/image/upload/v1664206246/she5bkay4jyc4xbnpcgz.svg#/keystone/api/icons/6331c559826b850021a51f38/20220926153046/image/person-single-01.svg#/keystone/api/icons/6331c559826b850021a51f38/20220926153046/image/person-single-01.svg#/keystone/api/icons/6331c559826b850021a51f38/20220926153046/image/person-single-01.svg#/keystone/api/icons/6331c559826b850021a51f38/20220926153046/image/person-single-01.svg#/keystone/api/icons/6331c559826b850021a51f38/20220926153046/image/person-single-01.svg#/keystone/api/icons/6331c559826b850021a51f38/20220926153046/image/person-single-01.svg#/keystone/api/icons/6331c559826b850021a51f38/20220926153046/image/person-single-01.svg&quot;,&quot;isPremium&quot;:false,&quot;isOrgIcon&quot;:false,&quot;size&quot;:{&quot;x&quot;:75,&quot;y&quot;:87.20930232558139}},&quot;source&quot;:{&quot;id&quot;:&quot;6331c559826b850021a51f38&quot;,&quot;version&quot;:&quot;1664206246&quot;,&quot;type&quot;:&quot;ASSETS&quot;},&quot;isPremium&quot;:false,&quot;parent&quot;:{&quot;type&quot;:&quot;CHILD&quot;,&quot;parentId&quot;:&quot;9f525da2-ccfd-4550-a9f3-242504da377b&quot;,&quot;order&quot;:&quot;9&quot;}},&quot;6a11f6c2-02ca-4bce-85c0-6f62ff295c7f&quot;:{&quot;type&quot;:&quot;FIGURE_OBJECT&quot;,&quot;id&quot;:&quot;6a11f6c2-02ca-4bce-85c0-6f62ff295c7f&quot;,&quot;relativeTransform&quot;:{&quot;translate&quot;:{&quot;x&quot;:-287.1760567156866,&quot;y&quot;:-147.9535275983635},&quot;rotate&quot;:2.8660972738816364,&quot;skewX&quot;:0,&quot;scale&quot;:{&quot;x&quot;:1,&quot;y&quot;:1}},&quot;opacity&quot;:1,&quot;path&quot;:{&quot;type&quot;:&quot;POLY_LINE&quot;,&quot;points&quot;:[{&quot;x&quot;:-212.7110151851369,&quot;y&quot;:-107.39822455775297},{&quot;x&quot;:-163.55966389312977,&quot;y&quot;:-141.51945854899853},{&quot;x&quot;:-70.36410959344829,&quot;y&quot;:-115.1746125119378}],&quot;closed&quot;:false},&quot;pathStyles&quot;:[{&quot;type&quot;:&quot;FILL&quot;,&quot;fillStyle&quot;:&quot;rgba(0,0,0,0)&quot;},{&quot;type&quot;:&quot;STROKE&quot;,&quot;strokeStyle&quot;:&quot;rgba(157, 52, 60, 1)&quot;,&quot;lineWidth&quot;:3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1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thPattern&quot;:{&quot;type&quot;:&quot;ROW&quot;,&quot;patternObject&quot;:{&quot;name&quot;:&quot;triangle&quot;,&quot;path&quot;:{&quot;type&quot;:&quot;SPLINE&quot;,&quot;spline&quot;:{&quot;points&quot;:[{&quot;x&quot;:0,&quot;y&quot;:0,&quot;isEndPoint&quot;:true},{&quot;x&quot;:1,&quot;y&quot;:0.5,&quot;isEndPoint&quot;:true},{&quot;x&quot;:1,&quot;y&quot;:-0.5,&quot;isEndPoint&quot;:true}],&quot;closed&quot;:true}},&quot;pathStyles&quot;:[{&quot;type&quot;:&quot;FILL&quot;,&quot;fillStyle&quot;:&quot;context-stroke&quot;}]},&quot;bending&quot;:true,&quot;patternTransform&quot;:{},&quot;xUnits&quot;:&quot;PATH_LENGTH&quot;,&quot;yUnits&quot;:&quot;STROKE_WIDTH&quot;,&quot;isPremium&quot;:false},&quot;parent&quot;:{&quot;type&quot;:&quot;CHILD&quot;,&quot;parentId&quot;:&quot;9f525da2-ccfd-4550-a9f3-242504da377b&quot;,&quot;order&quot;:&quot;95&quot;},&quot;connectorInfo&quot;:{&quot;connectedObjects&quot;:[],&quot;type&quot;:&quot;QUADRATIC&quot;,&quot;offset&quot;:{&quot;x&quot;:0,&quot;y&quot;:0},&quot;bending&quot;:-0.1,&quot;firstElementIsHead&quot;:true,&quot;customized&quot;:false}}}}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18486</TotalTime>
  <Words>1087</Words>
  <Application>Microsoft Macintosh PowerPoint</Application>
  <PresentationFormat>Grand écran</PresentationFormat>
  <Paragraphs>131</Paragraphs>
  <Slides>14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DIN Alternate</vt:lpstr>
      <vt:lpstr>Helvetica</vt:lpstr>
      <vt:lpstr>Wingdings</vt:lpstr>
      <vt:lpstr>Thème Office</vt:lpstr>
      <vt:lpstr> La nouvelle boîte à outil du pneumologue  Télé-pneumologie et asthme Focus sur la télésurveillance</vt:lpstr>
      <vt:lpstr>Présentation PowerPoint</vt:lpstr>
      <vt:lpstr>Les outils disponibles: Les capteurs</vt:lpstr>
      <vt:lpstr>La télésurveillance avec participation active du patient - Résultats des RCT</vt:lpstr>
      <vt:lpstr>Télésurveillance symptômes et DEP/VEMS</vt:lpstr>
      <vt:lpstr>La télésurveillance asynchrone avec recueil passif des données- Résultats des RCT</vt:lpstr>
      <vt:lpstr>Présentation PowerPoint</vt:lpstr>
      <vt:lpstr>La télésurveillance synchrone avec recueil passif des données- Résultats des RCT</vt:lpstr>
      <vt:lpstr>Présentation PowerPoint</vt:lpstr>
      <vt:lpstr>La télésurveillance dans l’asthme difficile à traiter- Résultats RCT</vt:lpstr>
      <vt:lpstr>La télésurveillance pour aide à la décision médicale - Résultats RCT</vt:lpstr>
      <vt:lpstr>En résumé</vt:lpstr>
      <vt:lpstr>Bibliographie</vt:lpstr>
      <vt:lpstr>Et dans le futur, un jumeau numérique 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nouvelle boîte à outil du pneumologue  Télé-pneumologie et asthme</dc:title>
  <dc:creator>Apolline Gonsard</dc:creator>
  <cp:lastModifiedBy>Apolline Gonsard</cp:lastModifiedBy>
  <cp:revision>45</cp:revision>
  <dcterms:created xsi:type="dcterms:W3CDTF">2024-08-20T19:47:45Z</dcterms:created>
  <dcterms:modified xsi:type="dcterms:W3CDTF">2024-09-28T08:23:45Z</dcterms:modified>
</cp:coreProperties>
</file>